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
  </p:notesMasterIdLst>
  <p:sldIdLst>
    <p:sldId id="257" r:id="rId2"/>
    <p:sldId id="319" r:id="rId3"/>
    <p:sldId id="281" r:id="rId4"/>
    <p:sldId id="282" r:id="rId5"/>
    <p:sldId id="283" r:id="rId6"/>
    <p:sldId id="322" r:id="rId7"/>
    <p:sldId id="284" r:id="rId8"/>
    <p:sldId id="323" r:id="rId9"/>
    <p:sldId id="285" r:id="rId10"/>
    <p:sldId id="280" r:id="rId11"/>
  </p:sldIdLst>
  <p:sldSz cx="12192000" cy="6858000"/>
  <p:notesSz cx="6858000" cy="9144000"/>
  <p:embeddedFontLst>
    <p:embeddedFont>
      <p:font typeface="Imperial Sans Text" panose="020B0604020202020204" charset="0"/>
      <p:regular r:id="rId13"/>
      <p:bold r:id="rId14"/>
    </p:embeddedFont>
    <p:embeddedFont>
      <p:font typeface="Imperial Sans Text Medium" panose="020B0604020202020204" charset="0"/>
      <p:regular r:id="rId15"/>
    </p:embeddedFont>
    <p:embeddedFont>
      <p:font typeface="Imperial Sans Text Semibold" panose="020B0604020202020204" charset="0"/>
      <p:bold r:id="rId16"/>
    </p:embeddedFont>
  </p:embeddedFontLst>
  <p:defaultTextStyle>
    <a:defPPr>
      <a:defRPr lang="en-US"/>
    </a:defPPr>
    <a:lvl1pPr marL="0" algn="l" defTabSz="914353" rtl="0" eaLnBrk="1" latinLnBrk="0" hangingPunct="1">
      <a:defRPr sz="1800" kern="1200">
        <a:solidFill>
          <a:schemeClr val="tx1"/>
        </a:solidFill>
        <a:latin typeface="+mn-lt"/>
        <a:ea typeface="+mn-ea"/>
        <a:cs typeface="+mn-cs"/>
      </a:defRPr>
    </a:lvl1pPr>
    <a:lvl2pPr marL="457177" algn="l" defTabSz="914353" rtl="0" eaLnBrk="1" latinLnBrk="0" hangingPunct="1">
      <a:defRPr sz="1800" kern="1200">
        <a:solidFill>
          <a:schemeClr val="tx1"/>
        </a:solidFill>
        <a:latin typeface="+mn-lt"/>
        <a:ea typeface="+mn-ea"/>
        <a:cs typeface="+mn-cs"/>
      </a:defRPr>
    </a:lvl2pPr>
    <a:lvl3pPr marL="914353" algn="l" defTabSz="914353" rtl="0" eaLnBrk="1" latinLnBrk="0" hangingPunct="1">
      <a:defRPr sz="1800" kern="1200">
        <a:solidFill>
          <a:schemeClr val="tx1"/>
        </a:solidFill>
        <a:latin typeface="+mn-lt"/>
        <a:ea typeface="+mn-ea"/>
        <a:cs typeface="+mn-cs"/>
      </a:defRPr>
    </a:lvl3pPr>
    <a:lvl4pPr marL="1371530" algn="l" defTabSz="914353" rtl="0" eaLnBrk="1" latinLnBrk="0" hangingPunct="1">
      <a:defRPr sz="1800" kern="1200">
        <a:solidFill>
          <a:schemeClr val="tx1"/>
        </a:solidFill>
        <a:latin typeface="+mn-lt"/>
        <a:ea typeface="+mn-ea"/>
        <a:cs typeface="+mn-cs"/>
      </a:defRPr>
    </a:lvl4pPr>
    <a:lvl5pPr marL="1828706" algn="l" defTabSz="914353" rtl="0" eaLnBrk="1" latinLnBrk="0" hangingPunct="1">
      <a:defRPr sz="1800" kern="1200">
        <a:solidFill>
          <a:schemeClr val="tx1"/>
        </a:solidFill>
        <a:latin typeface="+mn-lt"/>
        <a:ea typeface="+mn-ea"/>
        <a:cs typeface="+mn-cs"/>
      </a:defRPr>
    </a:lvl5pPr>
    <a:lvl6pPr marL="2285883" algn="l" defTabSz="914353" rtl="0" eaLnBrk="1" latinLnBrk="0" hangingPunct="1">
      <a:defRPr sz="1800" kern="1200">
        <a:solidFill>
          <a:schemeClr val="tx1"/>
        </a:solidFill>
        <a:latin typeface="+mn-lt"/>
        <a:ea typeface="+mn-ea"/>
        <a:cs typeface="+mn-cs"/>
      </a:defRPr>
    </a:lvl6pPr>
    <a:lvl7pPr marL="2743060" algn="l" defTabSz="914353" rtl="0" eaLnBrk="1" latinLnBrk="0" hangingPunct="1">
      <a:defRPr sz="1800" kern="1200">
        <a:solidFill>
          <a:schemeClr val="tx1"/>
        </a:solidFill>
        <a:latin typeface="+mn-lt"/>
        <a:ea typeface="+mn-ea"/>
        <a:cs typeface="+mn-cs"/>
      </a:defRPr>
    </a:lvl7pPr>
    <a:lvl8pPr marL="3200236" algn="l" defTabSz="914353" rtl="0" eaLnBrk="1" latinLnBrk="0" hangingPunct="1">
      <a:defRPr sz="1800" kern="1200">
        <a:solidFill>
          <a:schemeClr val="tx1"/>
        </a:solidFill>
        <a:latin typeface="+mn-lt"/>
        <a:ea typeface="+mn-ea"/>
        <a:cs typeface="+mn-cs"/>
      </a:defRPr>
    </a:lvl8pPr>
    <a:lvl9pPr marL="3657413" algn="l" defTabSz="91435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7DC"/>
    <a:srgbClr val="F8F3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47" autoAdjust="0"/>
    <p:restoredTop sz="88358" autoAdjust="0"/>
  </p:normalViewPr>
  <p:slideViewPr>
    <p:cSldViewPr snapToGrid="0" showGuides="1">
      <p:cViewPr varScale="1">
        <p:scale>
          <a:sx n="74" d="100"/>
          <a:sy n="74" d="100"/>
        </p:scale>
        <p:origin x="1109" y="62"/>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E0D2A8-8F95-47C2-ABE1-A779F5A43C98}" type="datetimeFigureOut">
              <a:rPr lang="en-US" smtClean="0"/>
              <a:t>8/1/2024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7663E2-27CE-4C79-91D3-7F5C4262D57F}" type="slidenum">
              <a:rPr lang="en-US" smtClean="0"/>
              <a:t>‹#›</a:t>
            </a:fld>
            <a:endParaRPr lang="en-US"/>
          </a:p>
        </p:txBody>
      </p:sp>
    </p:spTree>
    <p:extLst>
      <p:ext uri="{BB962C8B-B14F-4D97-AF65-F5344CB8AC3E}">
        <p14:creationId xmlns:p14="http://schemas.microsoft.com/office/powerpoint/2010/main" val="1230559577"/>
      </p:ext>
    </p:extLst>
  </p:cSld>
  <p:clrMap bg1="lt1" tx1="dk1" bg2="lt2" tx2="dk2" accent1="accent1" accent2="accent2" accent3="accent3" accent4="accent4" accent5="accent5" accent6="accent6" hlink="hlink" folHlink="folHlink"/>
  <p:notesStyle>
    <a:lvl1pPr marL="0" algn="l" defTabSz="914353" rtl="0" eaLnBrk="1" latinLnBrk="0" hangingPunct="1">
      <a:defRPr sz="1200" kern="1200">
        <a:solidFill>
          <a:schemeClr val="tx1"/>
        </a:solidFill>
        <a:latin typeface="+mn-lt"/>
        <a:ea typeface="+mn-ea"/>
        <a:cs typeface="+mn-cs"/>
      </a:defRPr>
    </a:lvl1pPr>
    <a:lvl2pPr marL="457177" algn="l" defTabSz="914353" rtl="0" eaLnBrk="1" latinLnBrk="0" hangingPunct="1">
      <a:defRPr sz="1200" kern="1200">
        <a:solidFill>
          <a:schemeClr val="tx1"/>
        </a:solidFill>
        <a:latin typeface="+mn-lt"/>
        <a:ea typeface="+mn-ea"/>
        <a:cs typeface="+mn-cs"/>
      </a:defRPr>
    </a:lvl2pPr>
    <a:lvl3pPr marL="914353" algn="l" defTabSz="914353" rtl="0" eaLnBrk="1" latinLnBrk="0" hangingPunct="1">
      <a:defRPr sz="1200" kern="1200">
        <a:solidFill>
          <a:schemeClr val="tx1"/>
        </a:solidFill>
        <a:latin typeface="+mn-lt"/>
        <a:ea typeface="+mn-ea"/>
        <a:cs typeface="+mn-cs"/>
      </a:defRPr>
    </a:lvl3pPr>
    <a:lvl4pPr marL="1371530" algn="l" defTabSz="914353" rtl="0" eaLnBrk="1" latinLnBrk="0" hangingPunct="1">
      <a:defRPr sz="1200" kern="1200">
        <a:solidFill>
          <a:schemeClr val="tx1"/>
        </a:solidFill>
        <a:latin typeface="+mn-lt"/>
        <a:ea typeface="+mn-ea"/>
        <a:cs typeface="+mn-cs"/>
      </a:defRPr>
    </a:lvl4pPr>
    <a:lvl5pPr marL="1828706" algn="l" defTabSz="914353" rtl="0" eaLnBrk="1" latinLnBrk="0" hangingPunct="1">
      <a:defRPr sz="1200" kern="1200">
        <a:solidFill>
          <a:schemeClr val="tx1"/>
        </a:solidFill>
        <a:latin typeface="+mn-lt"/>
        <a:ea typeface="+mn-ea"/>
        <a:cs typeface="+mn-cs"/>
      </a:defRPr>
    </a:lvl5pPr>
    <a:lvl6pPr marL="2285883" algn="l" defTabSz="914353" rtl="0" eaLnBrk="1" latinLnBrk="0" hangingPunct="1">
      <a:defRPr sz="1200" kern="1200">
        <a:solidFill>
          <a:schemeClr val="tx1"/>
        </a:solidFill>
        <a:latin typeface="+mn-lt"/>
        <a:ea typeface="+mn-ea"/>
        <a:cs typeface="+mn-cs"/>
      </a:defRPr>
    </a:lvl6pPr>
    <a:lvl7pPr marL="2743060" algn="l" defTabSz="914353" rtl="0" eaLnBrk="1" latinLnBrk="0" hangingPunct="1">
      <a:defRPr sz="1200" kern="1200">
        <a:solidFill>
          <a:schemeClr val="tx1"/>
        </a:solidFill>
        <a:latin typeface="+mn-lt"/>
        <a:ea typeface="+mn-ea"/>
        <a:cs typeface="+mn-cs"/>
      </a:defRPr>
    </a:lvl7pPr>
    <a:lvl8pPr marL="3200236" algn="l" defTabSz="914353" rtl="0" eaLnBrk="1" latinLnBrk="0" hangingPunct="1">
      <a:defRPr sz="1200" kern="1200">
        <a:solidFill>
          <a:schemeClr val="tx1"/>
        </a:solidFill>
        <a:latin typeface="+mn-lt"/>
        <a:ea typeface="+mn-ea"/>
        <a:cs typeface="+mn-cs"/>
      </a:defRPr>
    </a:lvl8pPr>
    <a:lvl9pPr marL="3657413" algn="l" defTabSz="91435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For the data: </a:t>
            </a:r>
            <a:r>
              <a:rPr lang="en-GB" dirty="0"/>
              <a:t>Our selection of curated datasets contains ImageNet-22k, the train split of ImageNet-1k, etc.</a:t>
            </a:r>
          </a:p>
          <a:p>
            <a:r>
              <a:rPr lang="en-GB" dirty="0"/>
              <a:t>                      </a:t>
            </a:r>
            <a:r>
              <a:rPr lang="en-GB" dirty="0" err="1"/>
              <a:t>Uncurated</a:t>
            </a:r>
            <a:r>
              <a:rPr lang="en-GB" dirty="0"/>
              <a:t> data source is from a raw unfiltered dataset of images from a publicly available repository of crawled web data.</a:t>
            </a:r>
          </a:p>
          <a:p>
            <a:endParaRPr lang="en-GB" dirty="0"/>
          </a:p>
          <a:p>
            <a:r>
              <a:rPr lang="en-GB" dirty="0"/>
              <a:t>Deduplication</a:t>
            </a:r>
            <a:r>
              <a:rPr lang="zh-CN" altLang="en-US" dirty="0"/>
              <a:t>：</a:t>
            </a:r>
            <a:r>
              <a:rPr lang="en-GB" dirty="0"/>
              <a:t>We apply the copy detection pipeline of </a:t>
            </a:r>
            <a:r>
              <a:rPr lang="en-GB" dirty="0" err="1"/>
              <a:t>Pizzi</a:t>
            </a:r>
            <a:r>
              <a:rPr lang="en-GB" dirty="0"/>
              <a:t> et al. (2022) to the </a:t>
            </a:r>
            <a:r>
              <a:rPr lang="en-GB" dirty="0" err="1"/>
              <a:t>uncurated</a:t>
            </a:r>
            <a:r>
              <a:rPr lang="en-GB" dirty="0"/>
              <a:t> data and remove near-duplicate images.</a:t>
            </a:r>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7</a:t>
            </a:fld>
            <a:endParaRPr lang="en-US"/>
          </a:p>
        </p:txBody>
      </p:sp>
    </p:spTree>
    <p:extLst>
      <p:ext uri="{BB962C8B-B14F-4D97-AF65-F5344CB8AC3E}">
        <p14:creationId xmlns:p14="http://schemas.microsoft.com/office/powerpoint/2010/main" val="1206784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learn the parameters of the student and build the teacher head with an exponential moving average of past iterates</a:t>
            </a:r>
          </a:p>
          <a:p>
            <a:r>
              <a:rPr lang="en-GB" dirty="0"/>
              <a:t>We randomly mask some of the input patches given to the student, but not to the teacher. We then apply the student </a:t>
            </a:r>
            <a:r>
              <a:rPr lang="en-GB" dirty="0" err="1"/>
              <a:t>iBOT</a:t>
            </a:r>
            <a:r>
              <a:rPr lang="en-GB" dirty="0"/>
              <a:t> head to the student mask tokens.</a:t>
            </a:r>
          </a:p>
          <a:p>
            <a:r>
              <a:rPr lang="en-GB" dirty="0"/>
              <a:t>FlashAttention, Fully-Sharded Data Parallel (FSDP).</a:t>
            </a:r>
          </a:p>
        </p:txBody>
      </p:sp>
      <p:sp>
        <p:nvSpPr>
          <p:cNvPr id="4" name="Slide Number Placeholder 3"/>
          <p:cNvSpPr>
            <a:spLocks noGrp="1"/>
          </p:cNvSpPr>
          <p:nvPr>
            <p:ph type="sldNum" sz="quarter" idx="5"/>
          </p:nvPr>
        </p:nvSpPr>
        <p:spPr/>
        <p:txBody>
          <a:bodyPr/>
          <a:lstStyle/>
          <a:p>
            <a:fld id="{877663E2-27CE-4C79-91D3-7F5C4262D57F}" type="slidenum">
              <a:rPr lang="en-US" smtClean="0"/>
              <a:t>8</a:t>
            </a:fld>
            <a:endParaRPr lang="en-US"/>
          </a:p>
        </p:txBody>
      </p:sp>
    </p:spTree>
    <p:extLst>
      <p:ext uri="{BB962C8B-B14F-4D97-AF65-F5344CB8AC3E}">
        <p14:creationId xmlns:p14="http://schemas.microsoft.com/office/powerpoint/2010/main" val="3895017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DINO algorithm is shown to produce models that contain explicit information about the semantic layout of an image. Indeed, qualitative results show that the last attention layer naturally focuses on semantically consistent parts of images and often produces interpretable attention maps.</a:t>
            </a:r>
          </a:p>
        </p:txBody>
      </p:sp>
      <p:sp>
        <p:nvSpPr>
          <p:cNvPr id="4" name="Slide Number Placeholder 3"/>
          <p:cNvSpPr>
            <a:spLocks noGrp="1"/>
          </p:cNvSpPr>
          <p:nvPr>
            <p:ph type="sldNum" sz="quarter" idx="5"/>
          </p:nvPr>
        </p:nvSpPr>
        <p:spPr/>
        <p:txBody>
          <a:bodyPr/>
          <a:lstStyle/>
          <a:p>
            <a:fld id="{877663E2-27CE-4C79-91D3-7F5C4262D57F}" type="slidenum">
              <a:rPr lang="en-US" smtClean="0"/>
              <a:t>9</a:t>
            </a:fld>
            <a:endParaRPr lang="en-US"/>
          </a:p>
        </p:txBody>
      </p:sp>
    </p:spTree>
    <p:extLst>
      <p:ext uri="{BB962C8B-B14F-4D97-AF65-F5344CB8AC3E}">
        <p14:creationId xmlns:p14="http://schemas.microsoft.com/office/powerpoint/2010/main" val="673303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grpSp>
        <p:nvGrpSpPr>
          <p:cNvPr id="23" name="Group 4">
            <a:extLst>
              <a:ext uri="{FF2B5EF4-FFF2-40B4-BE49-F238E27FC236}">
                <a16:creationId xmlns:a16="http://schemas.microsoft.com/office/drawing/2014/main" id="{0C35C447-372A-2538-9C02-9DA22221296C}"/>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24" name="Freeform 5">
              <a:extLst>
                <a:ext uri="{FF2B5EF4-FFF2-40B4-BE49-F238E27FC236}">
                  <a16:creationId xmlns:a16="http://schemas.microsoft.com/office/drawing/2014/main" id="{CFF1AFD2-F993-B30A-2282-C04F1F65AF00}"/>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5" name="Freeform 6">
              <a:extLst>
                <a:ext uri="{FF2B5EF4-FFF2-40B4-BE49-F238E27FC236}">
                  <a16:creationId xmlns:a16="http://schemas.microsoft.com/office/drawing/2014/main" id="{2F13F474-91EA-0185-733B-62682BD9F6E9}"/>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6" name="Freeform 7">
              <a:extLst>
                <a:ext uri="{FF2B5EF4-FFF2-40B4-BE49-F238E27FC236}">
                  <a16:creationId xmlns:a16="http://schemas.microsoft.com/office/drawing/2014/main" id="{87072C05-B626-BAF9-5316-96EAB02420F0}"/>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7" name="Freeform 8">
              <a:extLst>
                <a:ext uri="{FF2B5EF4-FFF2-40B4-BE49-F238E27FC236}">
                  <a16:creationId xmlns:a16="http://schemas.microsoft.com/office/drawing/2014/main" id="{AC6EA6C6-1057-DAC8-2609-B6EB51B72376}"/>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8" name="Freeform 9">
              <a:extLst>
                <a:ext uri="{FF2B5EF4-FFF2-40B4-BE49-F238E27FC236}">
                  <a16:creationId xmlns:a16="http://schemas.microsoft.com/office/drawing/2014/main" id="{4E258757-AB3A-DE10-FDFE-35B9588E9C3E}"/>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9" name="Freeform 10">
              <a:extLst>
                <a:ext uri="{FF2B5EF4-FFF2-40B4-BE49-F238E27FC236}">
                  <a16:creationId xmlns:a16="http://schemas.microsoft.com/office/drawing/2014/main" id="{74360D36-2B50-3114-9CB9-4BEE96BCCE6A}"/>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0" name="Freeform 11">
              <a:extLst>
                <a:ext uri="{FF2B5EF4-FFF2-40B4-BE49-F238E27FC236}">
                  <a16:creationId xmlns:a16="http://schemas.microsoft.com/office/drawing/2014/main" id="{1B032D16-0F2B-1DEC-D92A-ACAF24C07B0A}"/>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1" name="Freeform 12">
              <a:extLst>
                <a:ext uri="{FF2B5EF4-FFF2-40B4-BE49-F238E27FC236}">
                  <a16:creationId xmlns:a16="http://schemas.microsoft.com/office/drawing/2014/main" id="{13923343-4541-4792-ADC5-E6333E98D37A}"/>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383000"/>
            <a:ext cx="9144000" cy="1322348"/>
          </a:xfrm>
        </p:spPr>
        <p:txBody>
          <a:bodyPr/>
          <a:lstStyle>
            <a:lvl1pPr marL="0" indent="0" algn="l">
              <a:buNone/>
              <a:defRPr sz="480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34" name="Text Placeholder 17">
            <a:extLst>
              <a:ext uri="{FF2B5EF4-FFF2-40B4-BE49-F238E27FC236}">
                <a16:creationId xmlns:a16="http://schemas.microsoft.com/office/drawing/2014/main" id="{C53F61BD-18EB-B863-761D-89639D8806F9}"/>
              </a:ext>
            </a:extLst>
          </p:cNvPr>
          <p:cNvSpPr>
            <a:spLocks noGrp="1"/>
          </p:cNvSpPr>
          <p:nvPr>
            <p:ph type="body" sz="quarter" idx="10"/>
          </p:nvPr>
        </p:nvSpPr>
        <p:spPr>
          <a:xfrm>
            <a:off x="330271" y="5789336"/>
            <a:ext cx="5579198" cy="740845"/>
          </a:xfrm>
        </p:spPr>
        <p:txBody>
          <a:bodyPr anchor="b"/>
          <a:lstStyle>
            <a:lvl1pPr>
              <a:defRPr sz="22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2433033340"/>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US"/>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1909EB68-C59E-43E1-8BB1-D5E2B5D0AFC4}" type="datetime1">
              <a:rPr lang="en-GB" smtClean="0"/>
              <a:t>01/08/2024</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3317466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US"/>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1909EB68-C59E-43E1-8BB1-D5E2B5D0AFC4}" type="datetime1">
              <a:rPr lang="en-GB" smtClean="0"/>
              <a:t>01/08/2024</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21846384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US"/>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1909EB68-C59E-43E1-8BB1-D5E2B5D0AFC4}" type="datetime1">
              <a:rPr lang="en-GB" smtClean="0"/>
              <a:t>01/08/2024</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68526107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921DB9F8-2932-4A13-97CA-3CF06357AF6F}" type="datetime1">
              <a:rPr lang="en-GB" smtClean="0"/>
              <a:t>01/08/2024</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Edit this text via Insert &gt; Header and Footer</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09035858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921DB9F8-2932-4A13-97CA-3CF06357AF6F}" type="datetime1">
              <a:rPr lang="en-GB" smtClean="0"/>
              <a:t>01/08/2024</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Edit this text via Insert &gt; Header and Footer</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0201959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921DB9F8-2932-4A13-97CA-3CF06357AF6F}" type="datetime1">
              <a:rPr lang="en-GB" smtClean="0"/>
              <a:t>01/08/2024</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Edit this text via Insert &gt; Header and Footer</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18074776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1E6489B4-D6B3-41C7-A4D5-BA6DD712F8A2}"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388475608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1E6489B4-D6B3-41C7-A4D5-BA6DD712F8A2}"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686636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ntent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1E6489B4-D6B3-41C7-A4D5-BA6DD712F8A2}"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53624803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Images and Cap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FE7A816A-9565-4866-8312-CA863D624F04}"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US"/>
              <a:t>Click icon to add picture</a:t>
            </a:r>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US"/>
              <a:t>Click icon to add picture</a:t>
            </a:r>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US"/>
              <a:t>Click icon to add picture</a:t>
            </a:r>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03706673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Smoke">
    <p:bg>
      <p:bgPr>
        <a:solidFill>
          <a:schemeClr val="bg2"/>
        </a:solidFill>
        <a:effectLst/>
      </p:bgPr>
    </p:bg>
    <p:spTree>
      <p:nvGrpSpPr>
        <p:cNvPr id="1" name=""/>
        <p:cNvGrpSpPr/>
        <p:nvPr/>
      </p:nvGrpSpPr>
      <p:grpSpPr>
        <a:xfrm>
          <a:off x="0" y="0"/>
          <a:ext cx="0" cy="0"/>
          <a:chOff x="0" y="0"/>
          <a:chExt cx="0" cy="0"/>
        </a:xfrm>
      </p:grpSpPr>
      <p:grpSp>
        <p:nvGrpSpPr>
          <p:cNvPr id="23" name="Group 4">
            <a:extLst>
              <a:ext uri="{FF2B5EF4-FFF2-40B4-BE49-F238E27FC236}">
                <a16:creationId xmlns:a16="http://schemas.microsoft.com/office/drawing/2014/main" id="{0C35C447-372A-2538-9C02-9DA22221296C}"/>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24" name="Freeform 5">
              <a:extLst>
                <a:ext uri="{FF2B5EF4-FFF2-40B4-BE49-F238E27FC236}">
                  <a16:creationId xmlns:a16="http://schemas.microsoft.com/office/drawing/2014/main" id="{CFF1AFD2-F993-B30A-2282-C04F1F65AF00}"/>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5" name="Freeform 6">
              <a:extLst>
                <a:ext uri="{FF2B5EF4-FFF2-40B4-BE49-F238E27FC236}">
                  <a16:creationId xmlns:a16="http://schemas.microsoft.com/office/drawing/2014/main" id="{2F13F474-91EA-0185-733B-62682BD9F6E9}"/>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6" name="Freeform 7">
              <a:extLst>
                <a:ext uri="{FF2B5EF4-FFF2-40B4-BE49-F238E27FC236}">
                  <a16:creationId xmlns:a16="http://schemas.microsoft.com/office/drawing/2014/main" id="{87072C05-B626-BAF9-5316-96EAB02420F0}"/>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7" name="Freeform 8">
              <a:extLst>
                <a:ext uri="{FF2B5EF4-FFF2-40B4-BE49-F238E27FC236}">
                  <a16:creationId xmlns:a16="http://schemas.microsoft.com/office/drawing/2014/main" id="{AC6EA6C6-1057-DAC8-2609-B6EB51B72376}"/>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8" name="Freeform 9">
              <a:extLst>
                <a:ext uri="{FF2B5EF4-FFF2-40B4-BE49-F238E27FC236}">
                  <a16:creationId xmlns:a16="http://schemas.microsoft.com/office/drawing/2014/main" id="{4E258757-AB3A-DE10-FDFE-35B9588E9C3E}"/>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9" name="Freeform 10">
              <a:extLst>
                <a:ext uri="{FF2B5EF4-FFF2-40B4-BE49-F238E27FC236}">
                  <a16:creationId xmlns:a16="http://schemas.microsoft.com/office/drawing/2014/main" id="{74360D36-2B50-3114-9CB9-4BEE96BCCE6A}"/>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0" name="Freeform 11">
              <a:extLst>
                <a:ext uri="{FF2B5EF4-FFF2-40B4-BE49-F238E27FC236}">
                  <a16:creationId xmlns:a16="http://schemas.microsoft.com/office/drawing/2014/main" id="{1B032D16-0F2B-1DEC-D92A-ACAF24C07B0A}"/>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1" name="Freeform 12">
              <a:extLst>
                <a:ext uri="{FF2B5EF4-FFF2-40B4-BE49-F238E27FC236}">
                  <a16:creationId xmlns:a16="http://schemas.microsoft.com/office/drawing/2014/main" id="{13923343-4541-4792-ADC5-E6333E98D37A}"/>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383000"/>
            <a:ext cx="9144000" cy="1322348"/>
          </a:xfrm>
        </p:spPr>
        <p:txBody>
          <a:bodyPr/>
          <a:lstStyle>
            <a:lvl1pPr marL="0" indent="0" algn="l">
              <a:buNone/>
              <a:defRPr sz="480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2" name="Text Placeholder 17">
            <a:extLst>
              <a:ext uri="{FF2B5EF4-FFF2-40B4-BE49-F238E27FC236}">
                <a16:creationId xmlns:a16="http://schemas.microsoft.com/office/drawing/2014/main" id="{C3CC0732-2E95-AE1D-13E5-F7FFC7BB0ED9}"/>
              </a:ext>
            </a:extLst>
          </p:cNvPr>
          <p:cNvSpPr>
            <a:spLocks noGrp="1"/>
          </p:cNvSpPr>
          <p:nvPr>
            <p:ph type="body" sz="quarter" idx="10"/>
          </p:nvPr>
        </p:nvSpPr>
        <p:spPr>
          <a:xfrm>
            <a:off x="330271" y="5789336"/>
            <a:ext cx="5579198" cy="740845"/>
          </a:xfrm>
        </p:spPr>
        <p:txBody>
          <a:bodyPr anchor="b"/>
          <a:lstStyle>
            <a:lvl1pPr>
              <a:defRPr sz="22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249726487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ree Images and Captions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FE7A816A-9565-4866-8312-CA863D624F04}"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US"/>
              <a:t>Click icon to add picture</a:t>
            </a:r>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US"/>
              <a:t>Click icon to add picture</a:t>
            </a:r>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US"/>
              <a:t>Click icon to add picture</a:t>
            </a:r>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16098037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Images and Captions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FE7A816A-9565-4866-8312-CA863D624F04}" type="datetime1">
              <a:rPr lang="en-GB" smtClean="0"/>
              <a:t>01/08/2024</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defRPr sz="1800"/>
            </a:lvl3pPr>
            <a:lvl4pPr rtl="0">
              <a:defRPr sz="1800"/>
            </a:lvl4pPr>
            <a:lvl5pPr rtl="0">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US"/>
              <a:t>Click icon to add picture</a:t>
            </a:r>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US"/>
              <a:t>Click icon to add picture</a:t>
            </a:r>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US"/>
              <a:t>Click icon to add picture</a:t>
            </a:r>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81423154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CD8586C6-2FAC-4F04-9F30-54116127323E}" type="datetime1">
              <a:rPr lang="en-GB" smtClean="0"/>
              <a:t>01/08/2024</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40393448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rge Tex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CD8586C6-2FAC-4F04-9F30-54116127323E}" type="datetime1">
              <a:rPr lang="en-GB" smtClean="0"/>
              <a:t>01/08/2024</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32447539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rge Text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CD8586C6-2FAC-4F04-9F30-54116127323E}" type="datetime1">
              <a:rPr lang="en-GB" smtClean="0"/>
              <a:t>01/08/2024</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351801924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rge Text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025"/>
            <a:ext cx="9984000" cy="5934075"/>
          </a:xfrm>
        </p:spPr>
        <p:txBody>
          <a:bodyPr/>
          <a:lstStyle>
            <a:lvl1pPr>
              <a:defRPr sz="480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lvl1pPr>
              <a:defRPr>
                <a:solidFill>
                  <a:schemeClr val="bg1"/>
                </a:solidFill>
              </a:defRPr>
            </a:lvl1pPr>
          </a:lstStyle>
          <a:p>
            <a:fld id="{D0260EA2-BCA4-4E5F-88A6-D6BBBCD1B4A4}" type="datetime1">
              <a:rPr lang="en-GB" smtClean="0"/>
              <a:t>01/08/2024</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lvl1pPr>
              <a:defRPr>
                <a:solidFill>
                  <a:schemeClr val="bg1"/>
                </a:solidFill>
              </a:defRPr>
            </a:lvl1p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lvl1pPr>
              <a:defRPr>
                <a:solidFill>
                  <a:schemeClr val="bg1"/>
                </a:solidFill>
              </a:defRPr>
            </a:lvl1pPr>
          </a:lstStyle>
          <a:p>
            <a:fld id="{CBA53E11-492D-48B3-9F9B-09541CA2A39A}" type="slidenum">
              <a:rPr lang="en-GB" smtClean="0"/>
              <a:pPr/>
              <a:t>‹#›</a:t>
            </a:fld>
            <a:endParaRPr lang="en-GB"/>
          </a:p>
        </p:txBody>
      </p:sp>
      <p:sp>
        <p:nvSpPr>
          <p:cNvPr id="8" name="TextBox 7">
            <a:extLst>
              <a:ext uri="{FF2B5EF4-FFF2-40B4-BE49-F238E27FC236}">
                <a16:creationId xmlns:a16="http://schemas.microsoft.com/office/drawing/2014/main" id="{24A8D6E0-472D-9B14-F3A6-BC2F23E87040}"/>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bg1"/>
                </a:solidFill>
                <a:latin typeface="+mj-lt"/>
              </a:rPr>
              <a:t>Imperial College London</a:t>
            </a:r>
          </a:p>
        </p:txBody>
      </p:sp>
    </p:spTree>
    <p:extLst>
      <p:ext uri="{BB962C8B-B14F-4D97-AF65-F5344CB8AC3E}">
        <p14:creationId xmlns:p14="http://schemas.microsoft.com/office/powerpoint/2010/main" val="146774957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D21AD4-68E5-D832-D55C-9ACFCD153AF8}"/>
              </a:ext>
            </a:extLst>
          </p:cNvPr>
          <p:cNvSpPr>
            <a:spLocks noGrp="1"/>
          </p:cNvSpPr>
          <p:nvPr>
            <p:ph type="dt" sz="half" idx="10"/>
          </p:nvPr>
        </p:nvSpPr>
        <p:spPr/>
        <p:txBody>
          <a:bodyPr/>
          <a:lstStyle/>
          <a:p>
            <a:fld id="{2221BF80-0248-4CEA-9234-C3380C095D08}" type="datetime1">
              <a:rPr lang="en-GB" smtClean="0"/>
              <a:t>01/08/2024</a:t>
            </a:fld>
            <a:endParaRPr lang="en-GB"/>
          </a:p>
        </p:txBody>
      </p:sp>
      <p:sp>
        <p:nvSpPr>
          <p:cNvPr id="5" name="Footer Placeholder 4">
            <a:extLst>
              <a:ext uri="{FF2B5EF4-FFF2-40B4-BE49-F238E27FC236}">
                <a16:creationId xmlns:a16="http://schemas.microsoft.com/office/drawing/2014/main" id="{1311EA1B-04BA-0493-81EB-3E7823E19024}"/>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DDA22947-0466-77E3-9884-7FFF54F0FEAD}"/>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1">
            <a:extLst>
              <a:ext uri="{FF2B5EF4-FFF2-40B4-BE49-F238E27FC236}">
                <a16:creationId xmlns:a16="http://schemas.microsoft.com/office/drawing/2014/main" id="{45A24D7B-41EB-9794-42AE-564F6680EA41}"/>
              </a:ext>
            </a:extLst>
          </p:cNvPr>
          <p:cNvSpPr>
            <a:spLocks noGrp="1"/>
          </p:cNvSpPr>
          <p:nvPr>
            <p:ph type="ctrTitle"/>
          </p:nvPr>
        </p:nvSpPr>
        <p:spPr>
          <a:xfrm>
            <a:off x="31725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8" name="Subtitle 2">
            <a:extLst>
              <a:ext uri="{FF2B5EF4-FFF2-40B4-BE49-F238E27FC236}">
                <a16:creationId xmlns:a16="http://schemas.microsoft.com/office/drawing/2014/main" id="{14EAC6AD-293C-6C12-F9F6-48F5FCB0E4A2}"/>
              </a:ext>
            </a:extLst>
          </p:cNvPr>
          <p:cNvSpPr>
            <a:spLocks noGrp="1"/>
          </p:cNvSpPr>
          <p:nvPr>
            <p:ph type="subTitle" idx="1"/>
          </p:nvPr>
        </p:nvSpPr>
        <p:spPr>
          <a:xfrm>
            <a:off x="317251" y="4383000"/>
            <a:ext cx="9144000" cy="1322348"/>
          </a:xfrm>
        </p:spPr>
        <p:txBody>
          <a:bodyPr/>
          <a:lstStyle>
            <a:lvl1pPr marL="0" indent="0" algn="l">
              <a:buNone/>
              <a:defRPr sz="475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67369607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Smoke">
    <p:bg>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D21AD4-68E5-D832-D55C-9ACFCD153AF8}"/>
              </a:ext>
            </a:extLst>
          </p:cNvPr>
          <p:cNvSpPr>
            <a:spLocks noGrp="1"/>
          </p:cNvSpPr>
          <p:nvPr>
            <p:ph type="dt" sz="half" idx="10"/>
          </p:nvPr>
        </p:nvSpPr>
        <p:spPr/>
        <p:txBody>
          <a:bodyPr/>
          <a:lstStyle/>
          <a:p>
            <a:fld id="{2221BF80-0248-4CEA-9234-C3380C095D08}" type="datetime1">
              <a:rPr lang="en-GB" smtClean="0"/>
              <a:t>01/08/2024</a:t>
            </a:fld>
            <a:endParaRPr lang="en-GB"/>
          </a:p>
        </p:txBody>
      </p:sp>
      <p:sp>
        <p:nvSpPr>
          <p:cNvPr id="5" name="Footer Placeholder 4">
            <a:extLst>
              <a:ext uri="{FF2B5EF4-FFF2-40B4-BE49-F238E27FC236}">
                <a16:creationId xmlns:a16="http://schemas.microsoft.com/office/drawing/2014/main" id="{1311EA1B-04BA-0493-81EB-3E7823E19024}"/>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DDA22947-0466-77E3-9884-7FFF54F0FEAD}"/>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1">
            <a:extLst>
              <a:ext uri="{FF2B5EF4-FFF2-40B4-BE49-F238E27FC236}">
                <a16:creationId xmlns:a16="http://schemas.microsoft.com/office/drawing/2014/main" id="{45A24D7B-41EB-9794-42AE-564F6680EA41}"/>
              </a:ext>
            </a:extLst>
          </p:cNvPr>
          <p:cNvSpPr>
            <a:spLocks noGrp="1"/>
          </p:cNvSpPr>
          <p:nvPr>
            <p:ph type="ctrTitle"/>
          </p:nvPr>
        </p:nvSpPr>
        <p:spPr>
          <a:xfrm>
            <a:off x="31725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8" name="Subtitle 2">
            <a:extLst>
              <a:ext uri="{FF2B5EF4-FFF2-40B4-BE49-F238E27FC236}">
                <a16:creationId xmlns:a16="http://schemas.microsoft.com/office/drawing/2014/main" id="{14EAC6AD-293C-6C12-F9F6-48F5FCB0E4A2}"/>
              </a:ext>
            </a:extLst>
          </p:cNvPr>
          <p:cNvSpPr>
            <a:spLocks noGrp="1"/>
          </p:cNvSpPr>
          <p:nvPr>
            <p:ph type="subTitle" idx="1"/>
          </p:nvPr>
        </p:nvSpPr>
        <p:spPr>
          <a:xfrm>
            <a:off x="317251" y="4383000"/>
            <a:ext cx="9144000" cy="1322348"/>
          </a:xfrm>
        </p:spPr>
        <p:txBody>
          <a:bodyPr/>
          <a:lstStyle>
            <a:lvl1pPr marL="0" indent="0" algn="l">
              <a:buNone/>
              <a:defRPr sz="475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94925788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Khaki">
    <p:bg>
      <p:bgPr>
        <a:solidFill>
          <a:srgbClr val="FBF7DC"/>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D21AD4-68E5-D832-D55C-9ACFCD153AF8}"/>
              </a:ext>
            </a:extLst>
          </p:cNvPr>
          <p:cNvSpPr>
            <a:spLocks noGrp="1"/>
          </p:cNvSpPr>
          <p:nvPr>
            <p:ph type="dt" sz="half" idx="10"/>
          </p:nvPr>
        </p:nvSpPr>
        <p:spPr/>
        <p:txBody>
          <a:bodyPr/>
          <a:lstStyle/>
          <a:p>
            <a:fld id="{2221BF80-0248-4CEA-9234-C3380C095D08}" type="datetime1">
              <a:rPr lang="en-GB" smtClean="0"/>
              <a:t>01/08/2024</a:t>
            </a:fld>
            <a:endParaRPr lang="en-GB"/>
          </a:p>
        </p:txBody>
      </p:sp>
      <p:sp>
        <p:nvSpPr>
          <p:cNvPr id="5" name="Footer Placeholder 4">
            <a:extLst>
              <a:ext uri="{FF2B5EF4-FFF2-40B4-BE49-F238E27FC236}">
                <a16:creationId xmlns:a16="http://schemas.microsoft.com/office/drawing/2014/main" id="{1311EA1B-04BA-0493-81EB-3E7823E19024}"/>
              </a:ext>
            </a:extLst>
          </p:cNvPr>
          <p:cNvSpPr>
            <a:spLocks noGrp="1"/>
          </p:cNvSpPr>
          <p:nvPr>
            <p:ph type="ftr" sz="quarter" idx="11"/>
          </p:nvPr>
        </p:nvSpPr>
        <p:spPr/>
        <p:txBody>
          <a:body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DDA22947-0466-77E3-9884-7FFF54F0FEAD}"/>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1">
            <a:extLst>
              <a:ext uri="{FF2B5EF4-FFF2-40B4-BE49-F238E27FC236}">
                <a16:creationId xmlns:a16="http://schemas.microsoft.com/office/drawing/2014/main" id="{45A24D7B-41EB-9794-42AE-564F6680EA41}"/>
              </a:ext>
            </a:extLst>
          </p:cNvPr>
          <p:cNvSpPr>
            <a:spLocks noGrp="1"/>
          </p:cNvSpPr>
          <p:nvPr>
            <p:ph type="ctrTitle"/>
          </p:nvPr>
        </p:nvSpPr>
        <p:spPr>
          <a:xfrm>
            <a:off x="31725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8" name="Subtitle 2">
            <a:extLst>
              <a:ext uri="{FF2B5EF4-FFF2-40B4-BE49-F238E27FC236}">
                <a16:creationId xmlns:a16="http://schemas.microsoft.com/office/drawing/2014/main" id="{14EAC6AD-293C-6C12-F9F6-48F5FCB0E4A2}"/>
              </a:ext>
            </a:extLst>
          </p:cNvPr>
          <p:cNvSpPr>
            <a:spLocks noGrp="1"/>
          </p:cNvSpPr>
          <p:nvPr>
            <p:ph type="subTitle" idx="1"/>
          </p:nvPr>
        </p:nvSpPr>
        <p:spPr>
          <a:xfrm>
            <a:off x="317251" y="4383000"/>
            <a:ext cx="9144000" cy="1322348"/>
          </a:xfrm>
        </p:spPr>
        <p:txBody>
          <a:bodyPr/>
          <a:lstStyle>
            <a:lvl1pPr marL="0" indent="0" algn="l">
              <a:buNone/>
              <a:defRPr sz="475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88680361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Header Blue">
    <p:bg>
      <p:bgPr>
        <a:solidFill>
          <a:schemeClr val="accent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bg1"/>
                </a:solidFill>
              </a:defRPr>
            </a:lvl1pPr>
          </a:lstStyle>
          <a:p>
            <a:fld id="{8F767CF8-963D-4416-84B9-8E4A446F0782}" type="datetime1">
              <a:rPr lang="en-GB" smtClean="0"/>
              <a:t>01/08/2024</a:t>
            </a:fld>
            <a:endParaRPr lang="en-GB"/>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bg1"/>
                </a:solidFill>
              </a:defRPr>
            </a:lvl1p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bg1"/>
                </a:solidFill>
              </a:defRPr>
            </a:lvl1pPr>
          </a:lstStyle>
          <a:p>
            <a:fld id="{CBA53E11-492D-48B3-9F9B-09541CA2A39A}" type="slidenum">
              <a:rPr lang="en-GB" smtClean="0"/>
              <a:pPr/>
              <a:t>‹#›</a:t>
            </a:fld>
            <a:endParaRPr lang="en-GB"/>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bg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p:nvPr>
        </p:nvSpPr>
        <p:spPr>
          <a:xfrm>
            <a:off x="317251" y="2417400"/>
            <a:ext cx="9144000" cy="1847942"/>
          </a:xfrm>
        </p:spPr>
        <p:txBody>
          <a:bodyPr anchor="b"/>
          <a:lstStyle>
            <a:lvl1pPr algn="l">
              <a:defRPr sz="6400">
                <a:solidFill>
                  <a:schemeClr val="bg1"/>
                </a:solidFill>
              </a:defRPr>
            </a:lvl1pPr>
          </a:lstStyle>
          <a:p>
            <a:r>
              <a:rPr lang="en-US"/>
              <a:t>Click to edit Master title style</a:t>
            </a:r>
            <a:endParaRPr lang="en-GB" dirty="0"/>
          </a:p>
        </p:txBody>
      </p:sp>
      <p:sp>
        <p:nvSpPr>
          <p:cNvPr id="10" name="Subtitle 2">
            <a:extLst>
              <a:ext uri="{FF2B5EF4-FFF2-40B4-BE49-F238E27FC236}">
                <a16:creationId xmlns:a16="http://schemas.microsoft.com/office/drawing/2014/main" id="{01609BCD-EF9A-DF89-AAD2-167090C57F54}"/>
              </a:ext>
            </a:extLst>
          </p:cNvPr>
          <p:cNvSpPr>
            <a:spLocks noGrp="1"/>
          </p:cNvSpPr>
          <p:nvPr>
            <p:ph type="subTitle" idx="1"/>
          </p:nvPr>
        </p:nvSpPr>
        <p:spPr>
          <a:xfrm>
            <a:off x="317251" y="4383000"/>
            <a:ext cx="9144000" cy="1322348"/>
          </a:xfrm>
        </p:spPr>
        <p:txBody>
          <a:bodyPr/>
          <a:lstStyle>
            <a:lvl1pPr marL="0" indent="0" algn="l">
              <a:buNone/>
              <a:defRPr sz="4800">
                <a:solidFill>
                  <a:schemeClr val="bg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367399523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Khaki">
    <p:bg>
      <p:bgPr>
        <a:solidFill>
          <a:srgbClr val="FBF7DC"/>
        </a:solidFill>
        <a:effectLst/>
      </p:bgPr>
    </p:bg>
    <p:spTree>
      <p:nvGrpSpPr>
        <p:cNvPr id="1" name=""/>
        <p:cNvGrpSpPr/>
        <p:nvPr/>
      </p:nvGrpSpPr>
      <p:grpSpPr>
        <a:xfrm>
          <a:off x="0" y="0"/>
          <a:ext cx="0" cy="0"/>
          <a:chOff x="0" y="0"/>
          <a:chExt cx="0" cy="0"/>
        </a:xfrm>
      </p:grpSpPr>
      <p:grpSp>
        <p:nvGrpSpPr>
          <p:cNvPr id="23" name="Group 4">
            <a:extLst>
              <a:ext uri="{FF2B5EF4-FFF2-40B4-BE49-F238E27FC236}">
                <a16:creationId xmlns:a16="http://schemas.microsoft.com/office/drawing/2014/main" id="{0C35C447-372A-2538-9C02-9DA22221296C}"/>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24" name="Freeform 5">
              <a:extLst>
                <a:ext uri="{FF2B5EF4-FFF2-40B4-BE49-F238E27FC236}">
                  <a16:creationId xmlns:a16="http://schemas.microsoft.com/office/drawing/2014/main" id="{CFF1AFD2-F993-B30A-2282-C04F1F65AF00}"/>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5" name="Freeform 6">
              <a:extLst>
                <a:ext uri="{FF2B5EF4-FFF2-40B4-BE49-F238E27FC236}">
                  <a16:creationId xmlns:a16="http://schemas.microsoft.com/office/drawing/2014/main" id="{2F13F474-91EA-0185-733B-62682BD9F6E9}"/>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6" name="Freeform 7">
              <a:extLst>
                <a:ext uri="{FF2B5EF4-FFF2-40B4-BE49-F238E27FC236}">
                  <a16:creationId xmlns:a16="http://schemas.microsoft.com/office/drawing/2014/main" id="{87072C05-B626-BAF9-5316-96EAB02420F0}"/>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7" name="Freeform 8">
              <a:extLst>
                <a:ext uri="{FF2B5EF4-FFF2-40B4-BE49-F238E27FC236}">
                  <a16:creationId xmlns:a16="http://schemas.microsoft.com/office/drawing/2014/main" id="{AC6EA6C6-1057-DAC8-2609-B6EB51B72376}"/>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8" name="Freeform 9">
              <a:extLst>
                <a:ext uri="{FF2B5EF4-FFF2-40B4-BE49-F238E27FC236}">
                  <a16:creationId xmlns:a16="http://schemas.microsoft.com/office/drawing/2014/main" id="{4E258757-AB3A-DE10-FDFE-35B9588E9C3E}"/>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9" name="Freeform 10">
              <a:extLst>
                <a:ext uri="{FF2B5EF4-FFF2-40B4-BE49-F238E27FC236}">
                  <a16:creationId xmlns:a16="http://schemas.microsoft.com/office/drawing/2014/main" id="{74360D36-2B50-3114-9CB9-4BEE96BCCE6A}"/>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0" name="Freeform 11">
              <a:extLst>
                <a:ext uri="{FF2B5EF4-FFF2-40B4-BE49-F238E27FC236}">
                  <a16:creationId xmlns:a16="http://schemas.microsoft.com/office/drawing/2014/main" id="{1B032D16-0F2B-1DEC-D92A-ACAF24C07B0A}"/>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31" name="Freeform 12">
              <a:extLst>
                <a:ext uri="{FF2B5EF4-FFF2-40B4-BE49-F238E27FC236}">
                  <a16:creationId xmlns:a16="http://schemas.microsoft.com/office/drawing/2014/main" id="{13923343-4541-4792-ADC5-E6333E98D37A}"/>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9144000" cy="1847942"/>
          </a:xfrm>
        </p:spPr>
        <p:txBody>
          <a:bodyPr anchor="b"/>
          <a:lstStyle>
            <a:lvl1pPr algn="l">
              <a:defRPr sz="6400">
                <a:solidFill>
                  <a:schemeClr val="accent1"/>
                </a:solidFill>
              </a:defRPr>
            </a:lvl1pPr>
          </a:lstStyle>
          <a:p>
            <a:r>
              <a:rPr lang="en-US"/>
              <a:t>Click to edit Master title style</a:t>
            </a:r>
            <a:endParaRPr lang="en-GB" dirty="0"/>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383000"/>
            <a:ext cx="9144000" cy="1322348"/>
          </a:xfrm>
        </p:spPr>
        <p:txBody>
          <a:bodyPr/>
          <a:lstStyle>
            <a:lvl1pPr marL="0" indent="0" algn="l">
              <a:buNone/>
              <a:defRPr sz="4800">
                <a:solidFill>
                  <a:schemeClr val="accent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2" name="Text Placeholder 17">
            <a:extLst>
              <a:ext uri="{FF2B5EF4-FFF2-40B4-BE49-F238E27FC236}">
                <a16:creationId xmlns:a16="http://schemas.microsoft.com/office/drawing/2014/main" id="{522D6F08-46E5-5EA7-E3A2-67645E5C7D60}"/>
              </a:ext>
            </a:extLst>
          </p:cNvPr>
          <p:cNvSpPr>
            <a:spLocks noGrp="1"/>
          </p:cNvSpPr>
          <p:nvPr>
            <p:ph type="body" sz="quarter" idx="10"/>
          </p:nvPr>
        </p:nvSpPr>
        <p:spPr>
          <a:xfrm>
            <a:off x="330271" y="5789336"/>
            <a:ext cx="5579198" cy="740845"/>
          </a:xfrm>
        </p:spPr>
        <p:txBody>
          <a:bodyPr anchor="b"/>
          <a:lstStyle>
            <a:lvl1pPr>
              <a:defRPr sz="22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60668972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B4B3B1ED-B792-43A2-8B5B-D59DA898BC39}"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p>
            <a:r>
              <a:rPr lang="en-US"/>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93963589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Text and Conten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B4B3B1ED-B792-43A2-8B5B-D59DA898BC39}"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p>
            <a:r>
              <a:rPr lang="en-US"/>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20639597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and Content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B4B3B1ED-B792-43A2-8B5B-D59DA898BC39}"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p>
            <a:r>
              <a:rPr lang="en-US"/>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77332222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and Four Image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CCAD84DF-3B13-4783-A18D-887F4839C415}"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US"/>
              <a:t>Click icon to add picture</a:t>
            </a:r>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246506536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Content and Four Images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CCAD84DF-3B13-4783-A18D-887F4839C415}"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US"/>
              <a:t>Click icon to add picture</a:t>
            </a:r>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229356906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and Four Images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CCAD84DF-3B13-4783-A18D-887F4839C415}"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US"/>
              <a:t>Click icon to add picture</a:t>
            </a:r>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38632261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and Nine Image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5B4B6E11-6BA1-42AC-9B27-3930716F3EDF}"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US"/>
              <a:t>Click icon to add picture</a:t>
            </a:r>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US"/>
              <a:t>Click icon to add picture</a:t>
            </a:r>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US"/>
              <a:t>Click icon to add picture</a:t>
            </a:r>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US"/>
              <a:t>Click icon to add picture</a:t>
            </a:r>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US"/>
              <a:t>Click icon to add picture</a:t>
            </a:r>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US"/>
              <a:t>Click icon to add picture</a:t>
            </a:r>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120070496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Content and Nine Images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5B4B6E11-6BA1-42AC-9B27-3930716F3EDF}"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US"/>
              <a:t>Click icon to add picture</a:t>
            </a:r>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US"/>
              <a:t>Click icon to add picture</a:t>
            </a:r>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US"/>
              <a:t>Click icon to add picture</a:t>
            </a:r>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US"/>
              <a:t>Click icon to add picture</a:t>
            </a:r>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US"/>
              <a:t>Click icon to add picture</a:t>
            </a:r>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US"/>
              <a:t>Click icon to add picture</a:t>
            </a:r>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318878468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Content and Nine Images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5B4B6E11-6BA1-42AC-9B27-3930716F3EDF}"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US"/>
              <a:t>Click icon to add picture</a:t>
            </a:r>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US"/>
              <a:t>Click icon to add picture</a:t>
            </a:r>
          </a:p>
        </p:txBody>
      </p:sp>
      <p:sp>
        <p:nvSpPr>
          <p:cNvPr id="9" name="Subtitle 2">
            <a:extLst>
              <a:ext uri="{FF2B5EF4-FFF2-40B4-BE49-F238E27FC236}">
                <a16:creationId xmlns:a16="http://schemas.microsoft.com/office/drawing/2014/main" id="{CCAACF40-E2EE-B805-06BA-00FF4664A1A7}"/>
              </a:ext>
            </a:extLst>
          </p:cNvPr>
          <p:cNvSpPr>
            <a:spLocks noGrp="1"/>
          </p:cNvSpPr>
          <p:nvPr>
            <p:ph type="subTitle" idx="13"/>
          </p:nvPr>
        </p:nvSpPr>
        <p:spPr>
          <a:xfrm>
            <a:off x="325800" y="620196"/>
            <a:ext cx="3600000"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US"/>
              <a:t>Click to edit Master title style</a:t>
            </a:r>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US"/>
              <a:t>Click icon to add picture</a:t>
            </a:r>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US"/>
              <a:t>Click icon to add picture</a:t>
            </a:r>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US"/>
              <a:t>Click icon to add picture</a:t>
            </a:r>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US"/>
              <a:t>Click icon to add picture</a:t>
            </a:r>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US"/>
              <a:t>Click icon to add picture</a:t>
            </a:r>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US"/>
              <a:t>Click icon to add picture</a:t>
            </a:r>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20413541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and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01B8D7BC-BF55-4EB5-9C63-3904208399A7}"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13395530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2417400"/>
            <a:ext cx="9144000" cy="1847942"/>
          </a:xfrm>
        </p:spPr>
        <p:txBody>
          <a:bodyPr anchor="b"/>
          <a:lstStyle>
            <a:lvl1pPr algn="l">
              <a:defRPr sz="6400">
                <a:solidFill>
                  <a:schemeClr val="bg1"/>
                </a:solidFill>
              </a:defRPr>
            </a:lvl1pPr>
          </a:lstStyle>
          <a:p>
            <a:r>
              <a:rPr lang="en-US"/>
              <a:t>Click to edit Master title style</a:t>
            </a:r>
            <a:endParaRPr lang="en-GB" dirty="0"/>
          </a:p>
        </p:txBody>
      </p:sp>
      <p:sp>
        <p:nvSpPr>
          <p:cNvPr id="3" name="Subtitle 2">
            <a:extLst>
              <a:ext uri="{FF2B5EF4-FFF2-40B4-BE49-F238E27FC236}">
                <a16:creationId xmlns:a16="http://schemas.microsoft.com/office/drawing/2014/main" id="{D4E0DA90-2FF2-F36C-F9FF-CD7A192F009A}"/>
              </a:ext>
            </a:extLst>
          </p:cNvPr>
          <p:cNvSpPr>
            <a:spLocks noGrp="1"/>
          </p:cNvSpPr>
          <p:nvPr>
            <p:ph type="subTitle" idx="1"/>
          </p:nvPr>
        </p:nvSpPr>
        <p:spPr>
          <a:xfrm>
            <a:off x="330271" y="4383000"/>
            <a:ext cx="9144000" cy="1322348"/>
          </a:xfrm>
        </p:spPr>
        <p:txBody>
          <a:bodyPr/>
          <a:lstStyle>
            <a:lvl1pPr marL="0" indent="0" algn="l">
              <a:buNone/>
              <a:defRPr sz="4800">
                <a:solidFill>
                  <a:schemeClr val="bg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grpSp>
        <p:nvGrpSpPr>
          <p:cNvPr id="6" name="Group 4">
            <a:extLst>
              <a:ext uri="{FF2B5EF4-FFF2-40B4-BE49-F238E27FC236}">
                <a16:creationId xmlns:a16="http://schemas.microsoft.com/office/drawing/2014/main" id="{714C7637-5E21-BDDB-D675-718E58535D6D}"/>
              </a:ext>
            </a:extLst>
          </p:cNvPr>
          <p:cNvGrpSpPr>
            <a:grpSpLocks noChangeAspect="1"/>
          </p:cNvGrpSpPr>
          <p:nvPr userDrawn="1"/>
        </p:nvGrpSpPr>
        <p:grpSpPr bwMode="auto">
          <a:xfrm>
            <a:off x="330271" y="327819"/>
            <a:ext cx="3972600" cy="438124"/>
            <a:chOff x="0" y="3473"/>
            <a:chExt cx="15360" cy="1694"/>
          </a:xfrm>
        </p:grpSpPr>
        <p:sp>
          <p:nvSpPr>
            <p:cNvPr id="17" name="Freeform 5">
              <a:extLst>
                <a:ext uri="{FF2B5EF4-FFF2-40B4-BE49-F238E27FC236}">
                  <a16:creationId xmlns:a16="http://schemas.microsoft.com/office/drawing/2014/main" id="{A57B56D4-851E-7242-EAB1-CD5B53E8B9AB}"/>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6">
              <a:extLst>
                <a:ext uri="{FF2B5EF4-FFF2-40B4-BE49-F238E27FC236}">
                  <a16:creationId xmlns:a16="http://schemas.microsoft.com/office/drawing/2014/main" id="{525FF1F4-36F0-A184-7B99-8F5F4A49C89F}"/>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7">
              <a:extLst>
                <a:ext uri="{FF2B5EF4-FFF2-40B4-BE49-F238E27FC236}">
                  <a16:creationId xmlns:a16="http://schemas.microsoft.com/office/drawing/2014/main" id="{F198715B-A90B-9B06-A055-401A84B0921B}"/>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8">
              <a:extLst>
                <a:ext uri="{FF2B5EF4-FFF2-40B4-BE49-F238E27FC236}">
                  <a16:creationId xmlns:a16="http://schemas.microsoft.com/office/drawing/2014/main" id="{9D2E04D5-A2EE-135D-A8C9-6E695F9BCF31}"/>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2" name="Freeform 9">
              <a:extLst>
                <a:ext uri="{FF2B5EF4-FFF2-40B4-BE49-F238E27FC236}">
                  <a16:creationId xmlns:a16="http://schemas.microsoft.com/office/drawing/2014/main" id="{8CE0DC1F-799B-3F7A-3A71-D20337A4746C}"/>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3" name="Freeform 10">
              <a:extLst>
                <a:ext uri="{FF2B5EF4-FFF2-40B4-BE49-F238E27FC236}">
                  <a16:creationId xmlns:a16="http://schemas.microsoft.com/office/drawing/2014/main" id="{E8EAEE22-055F-6869-D50D-D9C8C9082FDC}"/>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4" name="Freeform 11">
              <a:extLst>
                <a:ext uri="{FF2B5EF4-FFF2-40B4-BE49-F238E27FC236}">
                  <a16:creationId xmlns:a16="http://schemas.microsoft.com/office/drawing/2014/main" id="{EADAC67C-850F-96D3-0962-09E1B4CC3ECB}"/>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5" name="Freeform 12">
              <a:extLst>
                <a:ext uri="{FF2B5EF4-FFF2-40B4-BE49-F238E27FC236}">
                  <a16:creationId xmlns:a16="http://schemas.microsoft.com/office/drawing/2014/main" id="{683187A0-2E68-170D-55EF-0FA20E7A75B8}"/>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4" name="Text Placeholder 17">
            <a:extLst>
              <a:ext uri="{FF2B5EF4-FFF2-40B4-BE49-F238E27FC236}">
                <a16:creationId xmlns:a16="http://schemas.microsoft.com/office/drawing/2014/main" id="{AE7C5DD9-4903-8E37-9C71-518439271A75}"/>
              </a:ext>
            </a:extLst>
          </p:cNvPr>
          <p:cNvSpPr>
            <a:spLocks noGrp="1"/>
          </p:cNvSpPr>
          <p:nvPr>
            <p:ph type="body" sz="quarter" idx="10"/>
          </p:nvPr>
        </p:nvSpPr>
        <p:spPr>
          <a:xfrm>
            <a:off x="330271" y="5789336"/>
            <a:ext cx="5579198" cy="740845"/>
          </a:xfrm>
        </p:spPr>
        <p:txBody>
          <a:bodyPr anchor="b"/>
          <a:lstStyle>
            <a:lvl1pPr>
              <a:defRPr sz="2200">
                <a:solidFill>
                  <a:schemeClr val="bg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62882915"/>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and Conten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01B8D7BC-BF55-4EB5-9C63-3904208399A7}"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364018343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and Content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01B8D7BC-BF55-4EB5-9C63-3904208399A7}"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97450929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 and Tex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121D977-B911-4104-B2C1-9098B261E523}"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785877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and Tex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121D977-B911-4104-B2C1-9098B261E523}"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424084216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and Text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121D977-B911-4104-B2C1-9098B261E523}" type="datetime1">
              <a:rPr lang="en-GB" smtClean="0"/>
              <a:t>01/08/2024</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378277818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B6B99670-AE7D-4C8A-8A7B-3240297C8EA6}" type="datetime1">
              <a:rPr lang="en-GB" smtClean="0"/>
              <a:t>01/08/2024</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US"/>
              <a:t>Click icon to add picture</a:t>
            </a:r>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330675283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arge Image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B6B99670-AE7D-4C8A-8A7B-3240297C8EA6}" type="datetime1">
              <a:rPr lang="en-GB" smtClean="0"/>
              <a:t>01/08/2024</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US"/>
              <a:t>Click icon to add picture</a:t>
            </a:r>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311599155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arge Image Khaki">
    <p:bg>
      <p:bgPr>
        <a:solidFill>
          <a:srgbClr val="FBF7DC"/>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B6B99670-AE7D-4C8A-8A7B-3240297C8EA6}" type="datetime1">
              <a:rPr lang="en-GB" smtClean="0"/>
              <a:t>01/08/2024</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US"/>
              <a:t>Click icon to add picture</a:t>
            </a:r>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accent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285968501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ull Bleed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1" y="3"/>
            <a:ext cx="12193489" cy="6857999"/>
          </a:xfrm>
          <a:solidFill>
            <a:schemeClr val="bg1">
              <a:lumMod val="85000"/>
            </a:schemeClr>
          </a:solidFill>
        </p:spPr>
        <p:txBody>
          <a:bodyPr/>
          <a:lstStyle/>
          <a:p>
            <a:r>
              <a:rPr lang="en-US"/>
              <a:t>Click icon to add picture</a:t>
            </a:r>
          </a:p>
        </p:txBody>
      </p:sp>
    </p:spTree>
    <p:extLst>
      <p:ext uri="{BB962C8B-B14F-4D97-AF65-F5344CB8AC3E}">
        <p14:creationId xmlns:p14="http://schemas.microsoft.com/office/powerpoint/2010/main" val="296043340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bg1"/>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98C9DEC1-150C-501B-2DF1-6E2CB499B668}"/>
              </a:ext>
            </a:extLst>
          </p:cNvPr>
          <p:cNvGrpSpPr>
            <a:grpSpLocks noChangeAspect="1"/>
          </p:cNvGrpSpPr>
          <p:nvPr userDrawn="1"/>
        </p:nvGrpSpPr>
        <p:grpSpPr bwMode="auto">
          <a:xfrm>
            <a:off x="330271" y="327819"/>
            <a:ext cx="11536292" cy="1272297"/>
            <a:chOff x="0" y="3473"/>
            <a:chExt cx="15360" cy="1694"/>
          </a:xfrm>
          <a:solidFill>
            <a:schemeClr val="accent1"/>
          </a:solidFill>
        </p:grpSpPr>
        <p:sp>
          <p:nvSpPr>
            <p:cNvPr id="3" name="Freeform 5">
              <a:extLst>
                <a:ext uri="{FF2B5EF4-FFF2-40B4-BE49-F238E27FC236}">
                  <a16:creationId xmlns:a16="http://schemas.microsoft.com/office/drawing/2014/main" id="{E39A89AD-BEB6-79FD-8F05-4DF88E68FEE2}"/>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4" name="Freeform 6">
              <a:extLst>
                <a:ext uri="{FF2B5EF4-FFF2-40B4-BE49-F238E27FC236}">
                  <a16:creationId xmlns:a16="http://schemas.microsoft.com/office/drawing/2014/main" id="{733ED1C0-423D-3BA1-7D76-5AD063DB4966}"/>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7">
              <a:extLst>
                <a:ext uri="{FF2B5EF4-FFF2-40B4-BE49-F238E27FC236}">
                  <a16:creationId xmlns:a16="http://schemas.microsoft.com/office/drawing/2014/main" id="{24321CB6-88B2-41D3-45AD-465FCCF9FFB4}"/>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5" name="Freeform 8">
              <a:extLst>
                <a:ext uri="{FF2B5EF4-FFF2-40B4-BE49-F238E27FC236}">
                  <a16:creationId xmlns:a16="http://schemas.microsoft.com/office/drawing/2014/main" id="{28DF50ED-77B5-2CCB-445E-BE59A74640E2}"/>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6" name="Freeform 9">
              <a:extLst>
                <a:ext uri="{FF2B5EF4-FFF2-40B4-BE49-F238E27FC236}">
                  <a16:creationId xmlns:a16="http://schemas.microsoft.com/office/drawing/2014/main" id="{3E46F43E-7289-80AB-2776-B413EE27EDF5}"/>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10">
              <a:extLst>
                <a:ext uri="{FF2B5EF4-FFF2-40B4-BE49-F238E27FC236}">
                  <a16:creationId xmlns:a16="http://schemas.microsoft.com/office/drawing/2014/main" id="{0C82D5C3-8445-8837-27CE-3B93EA4FA45F}"/>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8" name="Freeform 11">
              <a:extLst>
                <a:ext uri="{FF2B5EF4-FFF2-40B4-BE49-F238E27FC236}">
                  <a16:creationId xmlns:a16="http://schemas.microsoft.com/office/drawing/2014/main" id="{2D962E7C-3E08-D166-19E4-74C492278721}"/>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2">
              <a:extLst>
                <a:ext uri="{FF2B5EF4-FFF2-40B4-BE49-F238E27FC236}">
                  <a16:creationId xmlns:a16="http://schemas.microsoft.com/office/drawing/2014/main" id="{F4041540-D57A-59CB-04E7-A52B58E1F12F}"/>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Tree>
    <p:extLst>
      <p:ext uri="{BB962C8B-B14F-4D97-AF65-F5344CB8AC3E}">
        <p14:creationId xmlns:p14="http://schemas.microsoft.com/office/powerpoint/2010/main" val="114899905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Image">
    <p:bg>
      <p:bgPr>
        <a:solidFill>
          <a:schemeClr val="bg1">
            <a:lumMod val="85000"/>
          </a:schemeClr>
        </a:solidFill>
        <a:effectLst/>
      </p:bgPr>
    </p:bg>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98F30683-44FB-4995-47C3-43A7DE5523C7}"/>
              </a:ext>
            </a:extLst>
          </p:cNvPr>
          <p:cNvGrpSpPr>
            <a:grpSpLocks noChangeAspect="1"/>
          </p:cNvGrpSpPr>
          <p:nvPr userDrawn="1"/>
        </p:nvGrpSpPr>
        <p:grpSpPr bwMode="auto">
          <a:xfrm>
            <a:off x="330271" y="327819"/>
            <a:ext cx="3972600" cy="438124"/>
            <a:chOff x="0" y="3473"/>
            <a:chExt cx="15360" cy="1694"/>
          </a:xfrm>
        </p:grpSpPr>
        <p:sp>
          <p:nvSpPr>
            <p:cNvPr id="5" name="Freeform 5">
              <a:extLst>
                <a:ext uri="{FF2B5EF4-FFF2-40B4-BE49-F238E27FC236}">
                  <a16:creationId xmlns:a16="http://schemas.microsoft.com/office/drawing/2014/main" id="{77A24E86-91AA-6A9B-314A-752B77481A0D}"/>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6" name="Freeform 6">
              <a:extLst>
                <a:ext uri="{FF2B5EF4-FFF2-40B4-BE49-F238E27FC236}">
                  <a16:creationId xmlns:a16="http://schemas.microsoft.com/office/drawing/2014/main" id="{A879B37A-F4A9-2DDA-3FC3-9FC52384AE62}"/>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8" name="Freeform 7">
              <a:extLst>
                <a:ext uri="{FF2B5EF4-FFF2-40B4-BE49-F238E27FC236}">
                  <a16:creationId xmlns:a16="http://schemas.microsoft.com/office/drawing/2014/main" id="{93DABC58-132F-2F2F-EB5B-78B30A3D448C}"/>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8">
              <a:extLst>
                <a:ext uri="{FF2B5EF4-FFF2-40B4-BE49-F238E27FC236}">
                  <a16:creationId xmlns:a16="http://schemas.microsoft.com/office/drawing/2014/main" id="{DFE51362-844C-B4F1-1A83-A287F312E94A}"/>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9">
              <a:extLst>
                <a:ext uri="{FF2B5EF4-FFF2-40B4-BE49-F238E27FC236}">
                  <a16:creationId xmlns:a16="http://schemas.microsoft.com/office/drawing/2014/main" id="{E0F57AAB-C462-6A3A-9686-048341EA78B1}"/>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10">
              <a:extLst>
                <a:ext uri="{FF2B5EF4-FFF2-40B4-BE49-F238E27FC236}">
                  <a16:creationId xmlns:a16="http://schemas.microsoft.com/office/drawing/2014/main" id="{8A0D371A-82CE-1829-AA32-FB790C7A60A1}"/>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11">
              <a:extLst>
                <a:ext uri="{FF2B5EF4-FFF2-40B4-BE49-F238E27FC236}">
                  <a16:creationId xmlns:a16="http://schemas.microsoft.com/office/drawing/2014/main" id="{EA0DE082-4D8F-8158-56B4-AF85C4A0FA22}"/>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2" name="Freeform 12">
              <a:extLst>
                <a:ext uri="{FF2B5EF4-FFF2-40B4-BE49-F238E27FC236}">
                  <a16:creationId xmlns:a16="http://schemas.microsoft.com/office/drawing/2014/main" id="{530CFB56-59E9-38CF-519A-B532B32547AB}"/>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23" name="Title 1">
            <a:extLst>
              <a:ext uri="{FF2B5EF4-FFF2-40B4-BE49-F238E27FC236}">
                <a16:creationId xmlns:a16="http://schemas.microsoft.com/office/drawing/2014/main" id="{FB5434B5-DD4C-F988-6EBA-085A7DD4940D}"/>
              </a:ext>
            </a:extLst>
          </p:cNvPr>
          <p:cNvSpPr>
            <a:spLocks noGrp="1"/>
          </p:cNvSpPr>
          <p:nvPr>
            <p:ph type="ctrTitle"/>
          </p:nvPr>
        </p:nvSpPr>
        <p:spPr>
          <a:xfrm>
            <a:off x="330271" y="2417400"/>
            <a:ext cx="9144000" cy="1847942"/>
          </a:xfrm>
        </p:spPr>
        <p:txBody>
          <a:bodyPr anchor="b"/>
          <a:lstStyle>
            <a:lvl1pPr algn="l">
              <a:defRPr sz="6400">
                <a:solidFill>
                  <a:schemeClr val="bg1"/>
                </a:solidFill>
              </a:defRPr>
            </a:lvl1pPr>
          </a:lstStyle>
          <a:p>
            <a:r>
              <a:rPr lang="en-US"/>
              <a:t>Click to edit Master title style</a:t>
            </a:r>
            <a:endParaRPr lang="en-GB" dirty="0"/>
          </a:p>
        </p:txBody>
      </p:sp>
      <p:sp>
        <p:nvSpPr>
          <p:cNvPr id="24" name="Subtitle 2">
            <a:extLst>
              <a:ext uri="{FF2B5EF4-FFF2-40B4-BE49-F238E27FC236}">
                <a16:creationId xmlns:a16="http://schemas.microsoft.com/office/drawing/2014/main" id="{1E34748E-CBEF-26E7-AB9F-696FA5D599DC}"/>
              </a:ext>
            </a:extLst>
          </p:cNvPr>
          <p:cNvSpPr>
            <a:spLocks noGrp="1"/>
          </p:cNvSpPr>
          <p:nvPr>
            <p:ph type="subTitle" idx="1"/>
          </p:nvPr>
        </p:nvSpPr>
        <p:spPr>
          <a:xfrm>
            <a:off x="330271" y="4383000"/>
            <a:ext cx="9144000" cy="1322348"/>
          </a:xfrm>
        </p:spPr>
        <p:txBody>
          <a:bodyPr/>
          <a:lstStyle>
            <a:lvl1pPr marL="0" indent="0" algn="l">
              <a:buNone/>
              <a:defRPr sz="4800">
                <a:solidFill>
                  <a:schemeClr val="bg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
        <p:nvSpPr>
          <p:cNvPr id="2" name="Text Placeholder 17">
            <a:extLst>
              <a:ext uri="{FF2B5EF4-FFF2-40B4-BE49-F238E27FC236}">
                <a16:creationId xmlns:a16="http://schemas.microsoft.com/office/drawing/2014/main" id="{8079AE91-4ABF-A9AC-DD3E-25CF3D141B1F}"/>
              </a:ext>
            </a:extLst>
          </p:cNvPr>
          <p:cNvSpPr>
            <a:spLocks noGrp="1"/>
          </p:cNvSpPr>
          <p:nvPr>
            <p:ph type="body" sz="quarter" idx="10"/>
          </p:nvPr>
        </p:nvSpPr>
        <p:spPr>
          <a:xfrm>
            <a:off x="330271" y="5789336"/>
            <a:ext cx="5579198" cy="740845"/>
          </a:xfrm>
        </p:spPr>
        <p:txBody>
          <a:bodyPr anchor="b"/>
          <a:lstStyle>
            <a:lvl1pPr>
              <a:defRPr sz="2200">
                <a:solidFill>
                  <a:schemeClr val="bg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4079999131"/>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End Slide Smoke">
    <p:bg>
      <p:bgPr>
        <a:solidFill>
          <a:schemeClr val="bg2"/>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98C9DEC1-150C-501B-2DF1-6E2CB499B668}"/>
              </a:ext>
            </a:extLst>
          </p:cNvPr>
          <p:cNvGrpSpPr>
            <a:grpSpLocks noChangeAspect="1"/>
          </p:cNvGrpSpPr>
          <p:nvPr userDrawn="1"/>
        </p:nvGrpSpPr>
        <p:grpSpPr bwMode="auto">
          <a:xfrm>
            <a:off x="330271" y="327819"/>
            <a:ext cx="11536292" cy="1272297"/>
            <a:chOff x="0" y="3473"/>
            <a:chExt cx="15360" cy="1694"/>
          </a:xfrm>
          <a:solidFill>
            <a:schemeClr val="accent1"/>
          </a:solidFill>
        </p:grpSpPr>
        <p:sp>
          <p:nvSpPr>
            <p:cNvPr id="3" name="Freeform 5">
              <a:extLst>
                <a:ext uri="{FF2B5EF4-FFF2-40B4-BE49-F238E27FC236}">
                  <a16:creationId xmlns:a16="http://schemas.microsoft.com/office/drawing/2014/main" id="{E39A89AD-BEB6-79FD-8F05-4DF88E68FEE2}"/>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4" name="Freeform 6">
              <a:extLst>
                <a:ext uri="{FF2B5EF4-FFF2-40B4-BE49-F238E27FC236}">
                  <a16:creationId xmlns:a16="http://schemas.microsoft.com/office/drawing/2014/main" id="{733ED1C0-423D-3BA1-7D76-5AD063DB4966}"/>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7">
              <a:extLst>
                <a:ext uri="{FF2B5EF4-FFF2-40B4-BE49-F238E27FC236}">
                  <a16:creationId xmlns:a16="http://schemas.microsoft.com/office/drawing/2014/main" id="{24321CB6-88B2-41D3-45AD-465FCCF9FFB4}"/>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5" name="Freeform 8">
              <a:extLst>
                <a:ext uri="{FF2B5EF4-FFF2-40B4-BE49-F238E27FC236}">
                  <a16:creationId xmlns:a16="http://schemas.microsoft.com/office/drawing/2014/main" id="{28DF50ED-77B5-2CCB-445E-BE59A74640E2}"/>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6" name="Freeform 9">
              <a:extLst>
                <a:ext uri="{FF2B5EF4-FFF2-40B4-BE49-F238E27FC236}">
                  <a16:creationId xmlns:a16="http://schemas.microsoft.com/office/drawing/2014/main" id="{3E46F43E-7289-80AB-2776-B413EE27EDF5}"/>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10">
              <a:extLst>
                <a:ext uri="{FF2B5EF4-FFF2-40B4-BE49-F238E27FC236}">
                  <a16:creationId xmlns:a16="http://schemas.microsoft.com/office/drawing/2014/main" id="{0C82D5C3-8445-8837-27CE-3B93EA4FA45F}"/>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8" name="Freeform 11">
              <a:extLst>
                <a:ext uri="{FF2B5EF4-FFF2-40B4-BE49-F238E27FC236}">
                  <a16:creationId xmlns:a16="http://schemas.microsoft.com/office/drawing/2014/main" id="{2D962E7C-3E08-D166-19E4-74C492278721}"/>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2">
              <a:extLst>
                <a:ext uri="{FF2B5EF4-FFF2-40B4-BE49-F238E27FC236}">
                  <a16:creationId xmlns:a16="http://schemas.microsoft.com/office/drawing/2014/main" id="{F4041540-D57A-59CB-04E7-A52B58E1F12F}"/>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Tree>
    <p:extLst>
      <p:ext uri="{BB962C8B-B14F-4D97-AF65-F5344CB8AC3E}">
        <p14:creationId xmlns:p14="http://schemas.microsoft.com/office/powerpoint/2010/main" val="165854826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End Slide Khaki">
    <p:bg>
      <p:bgPr>
        <a:solidFill>
          <a:srgbClr val="FBF7DC"/>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98C9DEC1-150C-501B-2DF1-6E2CB499B668}"/>
              </a:ext>
            </a:extLst>
          </p:cNvPr>
          <p:cNvGrpSpPr>
            <a:grpSpLocks noChangeAspect="1"/>
          </p:cNvGrpSpPr>
          <p:nvPr userDrawn="1"/>
        </p:nvGrpSpPr>
        <p:grpSpPr bwMode="auto">
          <a:xfrm>
            <a:off x="330271" y="327819"/>
            <a:ext cx="11536292" cy="1272297"/>
            <a:chOff x="0" y="3473"/>
            <a:chExt cx="15360" cy="1694"/>
          </a:xfrm>
          <a:solidFill>
            <a:schemeClr val="accent1"/>
          </a:solidFill>
        </p:grpSpPr>
        <p:sp>
          <p:nvSpPr>
            <p:cNvPr id="3" name="Freeform 5">
              <a:extLst>
                <a:ext uri="{FF2B5EF4-FFF2-40B4-BE49-F238E27FC236}">
                  <a16:creationId xmlns:a16="http://schemas.microsoft.com/office/drawing/2014/main" id="{E39A89AD-BEB6-79FD-8F05-4DF88E68FEE2}"/>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4" name="Freeform 6">
              <a:extLst>
                <a:ext uri="{FF2B5EF4-FFF2-40B4-BE49-F238E27FC236}">
                  <a16:creationId xmlns:a16="http://schemas.microsoft.com/office/drawing/2014/main" id="{733ED1C0-423D-3BA1-7D76-5AD063DB4966}"/>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7">
              <a:extLst>
                <a:ext uri="{FF2B5EF4-FFF2-40B4-BE49-F238E27FC236}">
                  <a16:creationId xmlns:a16="http://schemas.microsoft.com/office/drawing/2014/main" id="{24321CB6-88B2-41D3-45AD-465FCCF9FFB4}"/>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5" name="Freeform 8">
              <a:extLst>
                <a:ext uri="{FF2B5EF4-FFF2-40B4-BE49-F238E27FC236}">
                  <a16:creationId xmlns:a16="http://schemas.microsoft.com/office/drawing/2014/main" id="{28DF50ED-77B5-2CCB-445E-BE59A74640E2}"/>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6" name="Freeform 9">
              <a:extLst>
                <a:ext uri="{FF2B5EF4-FFF2-40B4-BE49-F238E27FC236}">
                  <a16:creationId xmlns:a16="http://schemas.microsoft.com/office/drawing/2014/main" id="{3E46F43E-7289-80AB-2776-B413EE27EDF5}"/>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10">
              <a:extLst>
                <a:ext uri="{FF2B5EF4-FFF2-40B4-BE49-F238E27FC236}">
                  <a16:creationId xmlns:a16="http://schemas.microsoft.com/office/drawing/2014/main" id="{0C82D5C3-8445-8837-27CE-3B93EA4FA45F}"/>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8" name="Freeform 11">
              <a:extLst>
                <a:ext uri="{FF2B5EF4-FFF2-40B4-BE49-F238E27FC236}">
                  <a16:creationId xmlns:a16="http://schemas.microsoft.com/office/drawing/2014/main" id="{2D962E7C-3E08-D166-19E4-74C492278721}"/>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2">
              <a:extLst>
                <a:ext uri="{FF2B5EF4-FFF2-40B4-BE49-F238E27FC236}">
                  <a16:creationId xmlns:a16="http://schemas.microsoft.com/office/drawing/2014/main" id="{F4041540-D57A-59CB-04E7-A52B58E1F12F}"/>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Tree>
    <p:extLst>
      <p:ext uri="{BB962C8B-B14F-4D97-AF65-F5344CB8AC3E}">
        <p14:creationId xmlns:p14="http://schemas.microsoft.com/office/powerpoint/2010/main" val="211696665"/>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End Slide Blue">
    <p:bg>
      <p:bgPr>
        <a:solidFill>
          <a:schemeClr val="accent1"/>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8F1E4B3C-5470-00F2-B8CB-BB4906CF439D}"/>
              </a:ext>
            </a:extLst>
          </p:cNvPr>
          <p:cNvGrpSpPr>
            <a:grpSpLocks noChangeAspect="1"/>
          </p:cNvGrpSpPr>
          <p:nvPr userDrawn="1"/>
        </p:nvGrpSpPr>
        <p:grpSpPr bwMode="auto">
          <a:xfrm>
            <a:off x="330271" y="327819"/>
            <a:ext cx="11536292" cy="1272297"/>
            <a:chOff x="0" y="3473"/>
            <a:chExt cx="15360" cy="1694"/>
          </a:xfrm>
        </p:grpSpPr>
        <p:sp>
          <p:nvSpPr>
            <p:cNvPr id="3" name="Freeform 5">
              <a:extLst>
                <a:ext uri="{FF2B5EF4-FFF2-40B4-BE49-F238E27FC236}">
                  <a16:creationId xmlns:a16="http://schemas.microsoft.com/office/drawing/2014/main" id="{7D7A316D-6FA6-8EBE-A7B4-43071E70A86B}"/>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4" name="Freeform 6">
              <a:extLst>
                <a:ext uri="{FF2B5EF4-FFF2-40B4-BE49-F238E27FC236}">
                  <a16:creationId xmlns:a16="http://schemas.microsoft.com/office/drawing/2014/main" id="{11C06CEA-028D-9197-2DEF-67878595AE6C}"/>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7">
              <a:extLst>
                <a:ext uri="{FF2B5EF4-FFF2-40B4-BE49-F238E27FC236}">
                  <a16:creationId xmlns:a16="http://schemas.microsoft.com/office/drawing/2014/main" id="{DEA93E8D-A827-0EF8-FC25-4EDF7B194E88}"/>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5" name="Freeform 8">
              <a:extLst>
                <a:ext uri="{FF2B5EF4-FFF2-40B4-BE49-F238E27FC236}">
                  <a16:creationId xmlns:a16="http://schemas.microsoft.com/office/drawing/2014/main" id="{DF359F29-A6DD-FD4C-F807-701DEA41EDF2}"/>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6" name="Freeform 9">
              <a:extLst>
                <a:ext uri="{FF2B5EF4-FFF2-40B4-BE49-F238E27FC236}">
                  <a16:creationId xmlns:a16="http://schemas.microsoft.com/office/drawing/2014/main" id="{2468BF6B-AEBB-4CAA-244D-9EBE80B9A1DB}"/>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10">
              <a:extLst>
                <a:ext uri="{FF2B5EF4-FFF2-40B4-BE49-F238E27FC236}">
                  <a16:creationId xmlns:a16="http://schemas.microsoft.com/office/drawing/2014/main" id="{CC60AC05-547F-FA65-604E-4ED4912EA9E4}"/>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8" name="Freeform 11">
              <a:extLst>
                <a:ext uri="{FF2B5EF4-FFF2-40B4-BE49-F238E27FC236}">
                  <a16:creationId xmlns:a16="http://schemas.microsoft.com/office/drawing/2014/main" id="{7632E58E-1400-1E6E-BB60-7A9B794F41F4}"/>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2">
              <a:extLst>
                <a:ext uri="{FF2B5EF4-FFF2-40B4-BE49-F238E27FC236}">
                  <a16:creationId xmlns:a16="http://schemas.microsoft.com/office/drawing/2014/main" id="{4D65D159-581D-F29B-BBD4-C1C5BACCEEFB}"/>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Tree>
    <p:extLst>
      <p:ext uri="{BB962C8B-B14F-4D97-AF65-F5344CB8AC3E}">
        <p14:creationId xmlns:p14="http://schemas.microsoft.com/office/powerpoint/2010/main" val="4250105972"/>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End Slide Image">
    <p:bg>
      <p:bgPr>
        <a:solidFill>
          <a:schemeClr val="bg1">
            <a:lumMod val="85000"/>
          </a:schemeClr>
        </a:solidFill>
        <a:effectLst/>
      </p:bgPr>
    </p:bg>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3A87AD45-2D2F-D96C-947C-BAE35BFEBEE3}"/>
              </a:ext>
            </a:extLst>
          </p:cNvPr>
          <p:cNvGrpSpPr>
            <a:grpSpLocks noChangeAspect="1"/>
          </p:cNvGrpSpPr>
          <p:nvPr userDrawn="1"/>
        </p:nvGrpSpPr>
        <p:grpSpPr bwMode="auto">
          <a:xfrm>
            <a:off x="330271" y="327819"/>
            <a:ext cx="11536292" cy="1272297"/>
            <a:chOff x="0" y="3473"/>
            <a:chExt cx="15360" cy="1694"/>
          </a:xfrm>
        </p:grpSpPr>
        <p:sp>
          <p:nvSpPr>
            <p:cNvPr id="3" name="Freeform 5">
              <a:extLst>
                <a:ext uri="{FF2B5EF4-FFF2-40B4-BE49-F238E27FC236}">
                  <a16:creationId xmlns:a16="http://schemas.microsoft.com/office/drawing/2014/main" id="{31EDC35F-4F2D-B2A7-1ECD-0CF19D1AD285}"/>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4" name="Freeform 6">
              <a:extLst>
                <a:ext uri="{FF2B5EF4-FFF2-40B4-BE49-F238E27FC236}">
                  <a16:creationId xmlns:a16="http://schemas.microsoft.com/office/drawing/2014/main" id="{97F4776F-4E5E-13DF-F11A-A6808FFFC980}"/>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7">
              <a:extLst>
                <a:ext uri="{FF2B5EF4-FFF2-40B4-BE49-F238E27FC236}">
                  <a16:creationId xmlns:a16="http://schemas.microsoft.com/office/drawing/2014/main" id="{BA993AE1-6A24-5C17-7FE2-A16589D9C4A6}"/>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5" name="Freeform 8">
              <a:extLst>
                <a:ext uri="{FF2B5EF4-FFF2-40B4-BE49-F238E27FC236}">
                  <a16:creationId xmlns:a16="http://schemas.microsoft.com/office/drawing/2014/main" id="{DA87F8EF-CDAD-15A2-A361-88921E1CAF7E}"/>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6" name="Freeform 9">
              <a:extLst>
                <a:ext uri="{FF2B5EF4-FFF2-40B4-BE49-F238E27FC236}">
                  <a16:creationId xmlns:a16="http://schemas.microsoft.com/office/drawing/2014/main" id="{E90186DB-2300-A8AA-8FAD-2C609649A61A}"/>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10">
              <a:extLst>
                <a:ext uri="{FF2B5EF4-FFF2-40B4-BE49-F238E27FC236}">
                  <a16:creationId xmlns:a16="http://schemas.microsoft.com/office/drawing/2014/main" id="{31922286-E237-1114-3A54-E1731611D66C}"/>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8" name="Freeform 11">
              <a:extLst>
                <a:ext uri="{FF2B5EF4-FFF2-40B4-BE49-F238E27FC236}">
                  <a16:creationId xmlns:a16="http://schemas.microsoft.com/office/drawing/2014/main" id="{1B4DA78C-0EF6-B05D-F2D2-EFEDA343E394}"/>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2">
              <a:extLst>
                <a:ext uri="{FF2B5EF4-FFF2-40B4-BE49-F238E27FC236}">
                  <a16:creationId xmlns:a16="http://schemas.microsoft.com/office/drawing/2014/main" id="{A00F92FE-6EB2-0D0E-BFC9-559AD1E7A4E7}"/>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Tree>
    <p:extLst>
      <p:ext uri="{BB962C8B-B14F-4D97-AF65-F5344CB8AC3E}">
        <p14:creationId xmlns:p14="http://schemas.microsoft.com/office/powerpoint/2010/main" val="121612589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3338719"/>
            <a:ext cx="9144000" cy="1828406"/>
          </a:xfrm>
        </p:spPr>
        <p:txBody>
          <a:bodyPr anchor="t"/>
          <a:lstStyle>
            <a:lvl1pPr algn="l">
              <a:defRPr sz="6400">
                <a:solidFill>
                  <a:schemeClr val="accent1"/>
                </a:solidFill>
              </a:defRPr>
            </a:lvl1pPr>
          </a:lstStyle>
          <a:p>
            <a:r>
              <a:rPr lang="en-US"/>
              <a:t>Click to edit Master title style</a:t>
            </a:r>
            <a:endParaRPr lang="en-GB" dirty="0"/>
          </a:p>
        </p:txBody>
      </p:sp>
      <p:grpSp>
        <p:nvGrpSpPr>
          <p:cNvPr id="3" name="Group 4">
            <a:extLst>
              <a:ext uri="{FF2B5EF4-FFF2-40B4-BE49-F238E27FC236}">
                <a16:creationId xmlns:a16="http://schemas.microsoft.com/office/drawing/2014/main" id="{B9815FA8-AE01-67BC-5B0D-996D4CDAD192}"/>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4" name="Freeform 5">
              <a:extLst>
                <a:ext uri="{FF2B5EF4-FFF2-40B4-BE49-F238E27FC236}">
                  <a16:creationId xmlns:a16="http://schemas.microsoft.com/office/drawing/2014/main" id="{FB1AA775-4CCE-276F-2BCF-CDB5A9211FDB}"/>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6">
              <a:extLst>
                <a:ext uri="{FF2B5EF4-FFF2-40B4-BE49-F238E27FC236}">
                  <a16:creationId xmlns:a16="http://schemas.microsoft.com/office/drawing/2014/main" id="{D0FDD9D0-D471-8D20-94AE-C3BC73F88F8D}"/>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6" name="Freeform 7">
              <a:extLst>
                <a:ext uri="{FF2B5EF4-FFF2-40B4-BE49-F238E27FC236}">
                  <a16:creationId xmlns:a16="http://schemas.microsoft.com/office/drawing/2014/main" id="{CD6C2A08-9069-9582-5D59-A51210F8CB78}"/>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8" name="Freeform 8">
              <a:extLst>
                <a:ext uri="{FF2B5EF4-FFF2-40B4-BE49-F238E27FC236}">
                  <a16:creationId xmlns:a16="http://schemas.microsoft.com/office/drawing/2014/main" id="{610C2D08-4FE4-C1FC-5226-E7A45B13D658}"/>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9">
              <a:extLst>
                <a:ext uri="{FF2B5EF4-FFF2-40B4-BE49-F238E27FC236}">
                  <a16:creationId xmlns:a16="http://schemas.microsoft.com/office/drawing/2014/main" id="{8010D1AF-A77E-06AA-9B05-D1DD5EE83096}"/>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0">
              <a:extLst>
                <a:ext uri="{FF2B5EF4-FFF2-40B4-BE49-F238E27FC236}">
                  <a16:creationId xmlns:a16="http://schemas.microsoft.com/office/drawing/2014/main" id="{98B53AE0-4719-5655-6BA0-0E7E9ECB8EC1}"/>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11">
              <a:extLst>
                <a:ext uri="{FF2B5EF4-FFF2-40B4-BE49-F238E27FC236}">
                  <a16:creationId xmlns:a16="http://schemas.microsoft.com/office/drawing/2014/main" id="{0AD6D1E9-D44F-9A59-4CB4-033C25A77DAC}"/>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12">
              <a:extLst>
                <a:ext uri="{FF2B5EF4-FFF2-40B4-BE49-F238E27FC236}">
                  <a16:creationId xmlns:a16="http://schemas.microsoft.com/office/drawing/2014/main" id="{F58ED361-0E2C-77F6-2830-FBB60D746483}"/>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7" name="Text Placeholder 17">
            <a:extLst>
              <a:ext uri="{FF2B5EF4-FFF2-40B4-BE49-F238E27FC236}">
                <a16:creationId xmlns:a16="http://schemas.microsoft.com/office/drawing/2014/main" id="{6E1CB8A6-5DB1-3B99-A9F8-9597AF152C7E}"/>
              </a:ext>
            </a:extLst>
          </p:cNvPr>
          <p:cNvSpPr>
            <a:spLocks noGrp="1"/>
          </p:cNvSpPr>
          <p:nvPr>
            <p:ph type="body" sz="quarter" idx="10"/>
          </p:nvPr>
        </p:nvSpPr>
        <p:spPr>
          <a:xfrm>
            <a:off x="330271" y="5789336"/>
            <a:ext cx="5579198" cy="740845"/>
          </a:xfrm>
        </p:spPr>
        <p:txBody>
          <a:bodyPr anchor="b"/>
          <a:lstStyle>
            <a:lvl1pPr>
              <a:defRPr sz="20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1761819100"/>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 Slide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3338719"/>
            <a:ext cx="9144000" cy="1828406"/>
          </a:xfrm>
        </p:spPr>
        <p:txBody>
          <a:bodyPr anchor="t"/>
          <a:lstStyle>
            <a:lvl1pPr algn="l">
              <a:defRPr sz="6400">
                <a:solidFill>
                  <a:schemeClr val="accent1"/>
                </a:solidFill>
              </a:defRPr>
            </a:lvl1pPr>
          </a:lstStyle>
          <a:p>
            <a:r>
              <a:rPr lang="en-US"/>
              <a:t>Click to edit Master title style</a:t>
            </a:r>
            <a:endParaRPr lang="en-GB" dirty="0"/>
          </a:p>
        </p:txBody>
      </p:sp>
      <p:grpSp>
        <p:nvGrpSpPr>
          <p:cNvPr id="3" name="Group 4">
            <a:extLst>
              <a:ext uri="{FF2B5EF4-FFF2-40B4-BE49-F238E27FC236}">
                <a16:creationId xmlns:a16="http://schemas.microsoft.com/office/drawing/2014/main" id="{B9815FA8-AE01-67BC-5B0D-996D4CDAD192}"/>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4" name="Freeform 5">
              <a:extLst>
                <a:ext uri="{FF2B5EF4-FFF2-40B4-BE49-F238E27FC236}">
                  <a16:creationId xmlns:a16="http://schemas.microsoft.com/office/drawing/2014/main" id="{FB1AA775-4CCE-276F-2BCF-CDB5A9211FDB}"/>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6">
              <a:extLst>
                <a:ext uri="{FF2B5EF4-FFF2-40B4-BE49-F238E27FC236}">
                  <a16:creationId xmlns:a16="http://schemas.microsoft.com/office/drawing/2014/main" id="{D0FDD9D0-D471-8D20-94AE-C3BC73F88F8D}"/>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6" name="Freeform 7">
              <a:extLst>
                <a:ext uri="{FF2B5EF4-FFF2-40B4-BE49-F238E27FC236}">
                  <a16:creationId xmlns:a16="http://schemas.microsoft.com/office/drawing/2014/main" id="{CD6C2A08-9069-9582-5D59-A51210F8CB78}"/>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8" name="Freeform 8">
              <a:extLst>
                <a:ext uri="{FF2B5EF4-FFF2-40B4-BE49-F238E27FC236}">
                  <a16:creationId xmlns:a16="http://schemas.microsoft.com/office/drawing/2014/main" id="{610C2D08-4FE4-C1FC-5226-E7A45B13D658}"/>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9">
              <a:extLst>
                <a:ext uri="{FF2B5EF4-FFF2-40B4-BE49-F238E27FC236}">
                  <a16:creationId xmlns:a16="http://schemas.microsoft.com/office/drawing/2014/main" id="{8010D1AF-A77E-06AA-9B05-D1DD5EE83096}"/>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0">
              <a:extLst>
                <a:ext uri="{FF2B5EF4-FFF2-40B4-BE49-F238E27FC236}">
                  <a16:creationId xmlns:a16="http://schemas.microsoft.com/office/drawing/2014/main" id="{98B53AE0-4719-5655-6BA0-0E7E9ECB8EC1}"/>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11">
              <a:extLst>
                <a:ext uri="{FF2B5EF4-FFF2-40B4-BE49-F238E27FC236}">
                  <a16:creationId xmlns:a16="http://schemas.microsoft.com/office/drawing/2014/main" id="{0AD6D1E9-D44F-9A59-4CB4-033C25A77DAC}"/>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12">
              <a:extLst>
                <a:ext uri="{FF2B5EF4-FFF2-40B4-BE49-F238E27FC236}">
                  <a16:creationId xmlns:a16="http://schemas.microsoft.com/office/drawing/2014/main" id="{F58ED361-0E2C-77F6-2830-FBB60D746483}"/>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9" name="Text Placeholder 17">
            <a:extLst>
              <a:ext uri="{FF2B5EF4-FFF2-40B4-BE49-F238E27FC236}">
                <a16:creationId xmlns:a16="http://schemas.microsoft.com/office/drawing/2014/main" id="{FC459D86-11D8-7A68-1B53-2B86FE4F7E1B}"/>
              </a:ext>
            </a:extLst>
          </p:cNvPr>
          <p:cNvSpPr>
            <a:spLocks noGrp="1"/>
          </p:cNvSpPr>
          <p:nvPr>
            <p:ph type="body" sz="quarter" idx="10"/>
          </p:nvPr>
        </p:nvSpPr>
        <p:spPr>
          <a:xfrm>
            <a:off x="330271" y="5789336"/>
            <a:ext cx="5579198" cy="740845"/>
          </a:xfrm>
        </p:spPr>
        <p:txBody>
          <a:bodyPr anchor="b"/>
          <a:lstStyle>
            <a:lvl1pPr>
              <a:defRPr sz="20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2408184500"/>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 Slide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3338719"/>
            <a:ext cx="9144000" cy="1828406"/>
          </a:xfrm>
        </p:spPr>
        <p:txBody>
          <a:bodyPr anchor="t"/>
          <a:lstStyle>
            <a:lvl1pPr algn="l">
              <a:defRPr sz="6400">
                <a:solidFill>
                  <a:schemeClr val="accent1"/>
                </a:solidFill>
              </a:defRPr>
            </a:lvl1pPr>
          </a:lstStyle>
          <a:p>
            <a:r>
              <a:rPr lang="en-US"/>
              <a:t>Click to edit Master title style</a:t>
            </a:r>
            <a:endParaRPr lang="en-GB" dirty="0"/>
          </a:p>
        </p:txBody>
      </p:sp>
      <p:grpSp>
        <p:nvGrpSpPr>
          <p:cNvPr id="3" name="Group 4">
            <a:extLst>
              <a:ext uri="{FF2B5EF4-FFF2-40B4-BE49-F238E27FC236}">
                <a16:creationId xmlns:a16="http://schemas.microsoft.com/office/drawing/2014/main" id="{B9815FA8-AE01-67BC-5B0D-996D4CDAD192}"/>
              </a:ext>
            </a:extLst>
          </p:cNvPr>
          <p:cNvGrpSpPr>
            <a:grpSpLocks noChangeAspect="1"/>
          </p:cNvGrpSpPr>
          <p:nvPr userDrawn="1"/>
        </p:nvGrpSpPr>
        <p:grpSpPr bwMode="auto">
          <a:xfrm>
            <a:off x="330271" y="327819"/>
            <a:ext cx="3972600" cy="438124"/>
            <a:chOff x="0" y="3473"/>
            <a:chExt cx="15360" cy="1694"/>
          </a:xfrm>
          <a:solidFill>
            <a:schemeClr val="accent1"/>
          </a:solidFill>
        </p:grpSpPr>
        <p:sp>
          <p:nvSpPr>
            <p:cNvPr id="4" name="Freeform 5">
              <a:extLst>
                <a:ext uri="{FF2B5EF4-FFF2-40B4-BE49-F238E27FC236}">
                  <a16:creationId xmlns:a16="http://schemas.microsoft.com/office/drawing/2014/main" id="{FB1AA775-4CCE-276F-2BCF-CDB5A9211FDB}"/>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6">
              <a:extLst>
                <a:ext uri="{FF2B5EF4-FFF2-40B4-BE49-F238E27FC236}">
                  <a16:creationId xmlns:a16="http://schemas.microsoft.com/office/drawing/2014/main" id="{D0FDD9D0-D471-8D20-94AE-C3BC73F88F8D}"/>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6" name="Freeform 7">
              <a:extLst>
                <a:ext uri="{FF2B5EF4-FFF2-40B4-BE49-F238E27FC236}">
                  <a16:creationId xmlns:a16="http://schemas.microsoft.com/office/drawing/2014/main" id="{CD6C2A08-9069-9582-5D59-A51210F8CB78}"/>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8" name="Freeform 8">
              <a:extLst>
                <a:ext uri="{FF2B5EF4-FFF2-40B4-BE49-F238E27FC236}">
                  <a16:creationId xmlns:a16="http://schemas.microsoft.com/office/drawing/2014/main" id="{610C2D08-4FE4-C1FC-5226-E7A45B13D658}"/>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9">
              <a:extLst>
                <a:ext uri="{FF2B5EF4-FFF2-40B4-BE49-F238E27FC236}">
                  <a16:creationId xmlns:a16="http://schemas.microsoft.com/office/drawing/2014/main" id="{8010D1AF-A77E-06AA-9B05-D1DD5EE83096}"/>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0">
              <a:extLst>
                <a:ext uri="{FF2B5EF4-FFF2-40B4-BE49-F238E27FC236}">
                  <a16:creationId xmlns:a16="http://schemas.microsoft.com/office/drawing/2014/main" id="{98B53AE0-4719-5655-6BA0-0E7E9ECB8EC1}"/>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11">
              <a:extLst>
                <a:ext uri="{FF2B5EF4-FFF2-40B4-BE49-F238E27FC236}">
                  <a16:creationId xmlns:a16="http://schemas.microsoft.com/office/drawing/2014/main" id="{0AD6D1E9-D44F-9A59-4CB4-033C25A77DAC}"/>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12">
              <a:extLst>
                <a:ext uri="{FF2B5EF4-FFF2-40B4-BE49-F238E27FC236}">
                  <a16:creationId xmlns:a16="http://schemas.microsoft.com/office/drawing/2014/main" id="{F58ED361-0E2C-77F6-2830-FBB60D746483}"/>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7" name="Text Placeholder 17">
            <a:extLst>
              <a:ext uri="{FF2B5EF4-FFF2-40B4-BE49-F238E27FC236}">
                <a16:creationId xmlns:a16="http://schemas.microsoft.com/office/drawing/2014/main" id="{374EB628-65B8-A8C0-3304-77AF961E91F9}"/>
              </a:ext>
            </a:extLst>
          </p:cNvPr>
          <p:cNvSpPr>
            <a:spLocks noGrp="1"/>
          </p:cNvSpPr>
          <p:nvPr>
            <p:ph type="body" sz="quarter" idx="10"/>
          </p:nvPr>
        </p:nvSpPr>
        <p:spPr>
          <a:xfrm>
            <a:off x="330271" y="5789336"/>
            <a:ext cx="5579198" cy="740845"/>
          </a:xfrm>
        </p:spPr>
        <p:txBody>
          <a:bodyPr anchor="b"/>
          <a:lstStyle>
            <a:lvl1pPr>
              <a:defRPr sz="2000">
                <a:solidFill>
                  <a:schemeClr val="accent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159517005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losing Slide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3338719"/>
            <a:ext cx="9144000" cy="1828406"/>
          </a:xfrm>
        </p:spPr>
        <p:txBody>
          <a:bodyPr anchor="t"/>
          <a:lstStyle>
            <a:lvl1pPr algn="l">
              <a:defRPr sz="6400">
                <a:solidFill>
                  <a:schemeClr val="bg1"/>
                </a:solidFill>
              </a:defRPr>
            </a:lvl1pPr>
          </a:lstStyle>
          <a:p>
            <a:r>
              <a:rPr lang="en-US"/>
              <a:t>Click to edit Master title style</a:t>
            </a:r>
            <a:endParaRPr lang="en-GB" dirty="0"/>
          </a:p>
        </p:txBody>
      </p:sp>
      <p:grpSp>
        <p:nvGrpSpPr>
          <p:cNvPr id="3" name="Group 4">
            <a:extLst>
              <a:ext uri="{FF2B5EF4-FFF2-40B4-BE49-F238E27FC236}">
                <a16:creationId xmlns:a16="http://schemas.microsoft.com/office/drawing/2014/main" id="{49CC1682-CCAA-5EE1-585E-F7C4434F1C5E}"/>
              </a:ext>
            </a:extLst>
          </p:cNvPr>
          <p:cNvGrpSpPr>
            <a:grpSpLocks noChangeAspect="1"/>
          </p:cNvGrpSpPr>
          <p:nvPr userDrawn="1"/>
        </p:nvGrpSpPr>
        <p:grpSpPr bwMode="auto">
          <a:xfrm>
            <a:off x="330271" y="327819"/>
            <a:ext cx="3972600" cy="438124"/>
            <a:chOff x="0" y="3473"/>
            <a:chExt cx="15360" cy="1694"/>
          </a:xfrm>
        </p:grpSpPr>
        <p:sp>
          <p:nvSpPr>
            <p:cNvPr id="4" name="Freeform 5">
              <a:extLst>
                <a:ext uri="{FF2B5EF4-FFF2-40B4-BE49-F238E27FC236}">
                  <a16:creationId xmlns:a16="http://schemas.microsoft.com/office/drawing/2014/main" id="{770403FB-3386-A0FE-3E9D-A2925EF0E8F0}"/>
                </a:ext>
              </a:extLst>
            </p:cNvPr>
            <p:cNvSpPr>
              <a:spLocks/>
            </p:cNvSpPr>
            <p:nvPr userDrawn="1"/>
          </p:nvSpPr>
          <p:spPr bwMode="auto">
            <a:xfrm>
              <a:off x="14261" y="3473"/>
              <a:ext cx="1099" cy="1694"/>
            </a:xfrm>
            <a:custGeom>
              <a:avLst/>
              <a:gdLst>
                <a:gd name="T0" fmla="*/ 0 w 1099"/>
                <a:gd name="T1" fmla="*/ 0 h 1694"/>
                <a:gd name="T2" fmla="*/ 0 w 1099"/>
                <a:gd name="T3" fmla="*/ 1694 h 1694"/>
                <a:gd name="T4" fmla="*/ 1099 w 1099"/>
                <a:gd name="T5" fmla="*/ 1694 h 1694"/>
                <a:gd name="T6" fmla="*/ 1099 w 1099"/>
                <a:gd name="T7" fmla="*/ 1397 h 1694"/>
                <a:gd name="T8" fmla="*/ 319 w 1099"/>
                <a:gd name="T9" fmla="*/ 1397 h 1694"/>
                <a:gd name="T10" fmla="*/ 319 w 1099"/>
                <a:gd name="T11" fmla="*/ 0 h 1694"/>
                <a:gd name="T12" fmla="*/ 0 w 1099"/>
                <a:gd name="T13" fmla="*/ 0 h 1694"/>
              </a:gdLst>
              <a:ahLst/>
              <a:cxnLst>
                <a:cxn ang="0">
                  <a:pos x="T0" y="T1"/>
                </a:cxn>
                <a:cxn ang="0">
                  <a:pos x="T2" y="T3"/>
                </a:cxn>
                <a:cxn ang="0">
                  <a:pos x="T4" y="T5"/>
                </a:cxn>
                <a:cxn ang="0">
                  <a:pos x="T6" y="T7"/>
                </a:cxn>
                <a:cxn ang="0">
                  <a:pos x="T8" y="T9"/>
                </a:cxn>
                <a:cxn ang="0">
                  <a:pos x="T10" y="T11"/>
                </a:cxn>
                <a:cxn ang="0">
                  <a:pos x="T12" y="T13"/>
                </a:cxn>
              </a:cxnLst>
              <a:rect l="0" t="0" r="r" b="b"/>
              <a:pathLst>
                <a:path w="1099" h="1694">
                  <a:moveTo>
                    <a:pt x="0" y="0"/>
                  </a:moveTo>
                  <a:lnTo>
                    <a:pt x="0" y="1694"/>
                  </a:lnTo>
                  <a:lnTo>
                    <a:pt x="1099" y="1694"/>
                  </a:lnTo>
                  <a:lnTo>
                    <a:pt x="1099" y="1397"/>
                  </a:lnTo>
                  <a:lnTo>
                    <a:pt x="319" y="1397"/>
                  </a:lnTo>
                  <a:lnTo>
                    <a:pt x="31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5" name="Freeform 6">
              <a:extLst>
                <a:ext uri="{FF2B5EF4-FFF2-40B4-BE49-F238E27FC236}">
                  <a16:creationId xmlns:a16="http://schemas.microsoft.com/office/drawing/2014/main" id="{C2CDC1DE-179E-04D4-B493-BF069DE85D67}"/>
                </a:ext>
              </a:extLst>
            </p:cNvPr>
            <p:cNvSpPr>
              <a:spLocks noEditPoints="1"/>
            </p:cNvSpPr>
            <p:nvPr userDrawn="1"/>
          </p:nvSpPr>
          <p:spPr bwMode="auto">
            <a:xfrm>
              <a:off x="12002" y="3473"/>
              <a:ext cx="1535" cy="1694"/>
            </a:xfrm>
            <a:custGeom>
              <a:avLst/>
              <a:gdLst>
                <a:gd name="T0" fmla="*/ 556 w 1535"/>
                <a:gd name="T1" fmla="*/ 0 h 1694"/>
                <a:gd name="T2" fmla="*/ 0 w 1535"/>
                <a:gd name="T3" fmla="*/ 1694 h 1694"/>
                <a:gd name="T4" fmla="*/ 337 w 1535"/>
                <a:gd name="T5" fmla="*/ 1694 h 1694"/>
                <a:gd name="T6" fmla="*/ 453 w 1535"/>
                <a:gd name="T7" fmla="*/ 1321 h 1694"/>
                <a:gd name="T8" fmla="*/ 1083 w 1535"/>
                <a:gd name="T9" fmla="*/ 1321 h 1694"/>
                <a:gd name="T10" fmla="*/ 1197 w 1535"/>
                <a:gd name="T11" fmla="*/ 1694 h 1694"/>
                <a:gd name="T12" fmla="*/ 1535 w 1535"/>
                <a:gd name="T13" fmla="*/ 1694 h 1694"/>
                <a:gd name="T14" fmla="*/ 978 w 1535"/>
                <a:gd name="T15" fmla="*/ 0 h 1694"/>
                <a:gd name="T16" fmla="*/ 556 w 1535"/>
                <a:gd name="T17" fmla="*/ 0 h 1694"/>
                <a:gd name="T18" fmla="*/ 768 w 1535"/>
                <a:gd name="T19" fmla="*/ 301 h 1694"/>
                <a:gd name="T20" fmla="*/ 998 w 1535"/>
                <a:gd name="T21" fmla="*/ 1048 h 1694"/>
                <a:gd name="T22" fmla="*/ 536 w 1535"/>
                <a:gd name="T23" fmla="*/ 1048 h 1694"/>
                <a:gd name="T24" fmla="*/ 768 w 1535"/>
                <a:gd name="T25" fmla="*/ 301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35" h="1694">
                  <a:moveTo>
                    <a:pt x="556" y="0"/>
                  </a:moveTo>
                  <a:lnTo>
                    <a:pt x="0" y="1694"/>
                  </a:lnTo>
                  <a:lnTo>
                    <a:pt x="337" y="1694"/>
                  </a:lnTo>
                  <a:lnTo>
                    <a:pt x="453" y="1321"/>
                  </a:lnTo>
                  <a:lnTo>
                    <a:pt x="1083" y="1321"/>
                  </a:lnTo>
                  <a:lnTo>
                    <a:pt x="1197" y="1694"/>
                  </a:lnTo>
                  <a:lnTo>
                    <a:pt x="1535" y="1694"/>
                  </a:lnTo>
                  <a:lnTo>
                    <a:pt x="978" y="0"/>
                  </a:lnTo>
                  <a:lnTo>
                    <a:pt x="556" y="0"/>
                  </a:lnTo>
                  <a:close/>
                  <a:moveTo>
                    <a:pt x="768" y="301"/>
                  </a:moveTo>
                  <a:lnTo>
                    <a:pt x="998" y="1048"/>
                  </a:lnTo>
                  <a:lnTo>
                    <a:pt x="536" y="1048"/>
                  </a:lnTo>
                  <a:lnTo>
                    <a:pt x="768" y="30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6" name="Freeform 7">
              <a:extLst>
                <a:ext uri="{FF2B5EF4-FFF2-40B4-BE49-F238E27FC236}">
                  <a16:creationId xmlns:a16="http://schemas.microsoft.com/office/drawing/2014/main" id="{B9A68412-C85B-6332-8B98-2635795BBA04}"/>
                </a:ext>
              </a:extLst>
            </p:cNvPr>
            <p:cNvSpPr>
              <a:spLocks/>
            </p:cNvSpPr>
            <p:nvPr userDrawn="1"/>
          </p:nvSpPr>
          <p:spPr bwMode="auto">
            <a:xfrm>
              <a:off x="10250" y="3473"/>
              <a:ext cx="1113" cy="1694"/>
            </a:xfrm>
            <a:custGeom>
              <a:avLst/>
              <a:gdLst>
                <a:gd name="T0" fmla="*/ 0 w 1113"/>
                <a:gd name="T1" fmla="*/ 0 h 1694"/>
                <a:gd name="T2" fmla="*/ 0 w 1113"/>
                <a:gd name="T3" fmla="*/ 297 h 1694"/>
                <a:gd name="T4" fmla="*/ 396 w 1113"/>
                <a:gd name="T5" fmla="*/ 297 h 1694"/>
                <a:gd name="T6" fmla="*/ 396 w 1113"/>
                <a:gd name="T7" fmla="*/ 1397 h 1694"/>
                <a:gd name="T8" fmla="*/ 0 w 1113"/>
                <a:gd name="T9" fmla="*/ 1397 h 1694"/>
                <a:gd name="T10" fmla="*/ 0 w 1113"/>
                <a:gd name="T11" fmla="*/ 1694 h 1694"/>
                <a:gd name="T12" fmla="*/ 1113 w 1113"/>
                <a:gd name="T13" fmla="*/ 1694 h 1694"/>
                <a:gd name="T14" fmla="*/ 1113 w 1113"/>
                <a:gd name="T15" fmla="*/ 1397 h 1694"/>
                <a:gd name="T16" fmla="*/ 716 w 1113"/>
                <a:gd name="T17" fmla="*/ 1397 h 1694"/>
                <a:gd name="T18" fmla="*/ 716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6" y="297"/>
                  </a:lnTo>
                  <a:lnTo>
                    <a:pt x="396" y="1397"/>
                  </a:lnTo>
                  <a:lnTo>
                    <a:pt x="0" y="1397"/>
                  </a:lnTo>
                  <a:lnTo>
                    <a:pt x="0" y="1694"/>
                  </a:lnTo>
                  <a:lnTo>
                    <a:pt x="1113" y="1694"/>
                  </a:lnTo>
                  <a:lnTo>
                    <a:pt x="1113" y="1397"/>
                  </a:lnTo>
                  <a:lnTo>
                    <a:pt x="716" y="1397"/>
                  </a:lnTo>
                  <a:lnTo>
                    <a:pt x="716"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8" name="Freeform 8">
              <a:extLst>
                <a:ext uri="{FF2B5EF4-FFF2-40B4-BE49-F238E27FC236}">
                  <a16:creationId xmlns:a16="http://schemas.microsoft.com/office/drawing/2014/main" id="{D9ECB875-34C4-65FF-6CDA-1356F6BC767F}"/>
                </a:ext>
              </a:extLst>
            </p:cNvPr>
            <p:cNvSpPr>
              <a:spLocks noEditPoints="1"/>
            </p:cNvSpPr>
            <p:nvPr userDrawn="1"/>
          </p:nvSpPr>
          <p:spPr bwMode="auto">
            <a:xfrm>
              <a:off x="8263" y="3473"/>
              <a:ext cx="1317" cy="1694"/>
            </a:xfrm>
            <a:custGeom>
              <a:avLst/>
              <a:gdLst>
                <a:gd name="T0" fmla="*/ 884 w 932"/>
                <a:gd name="T1" fmla="*/ 372 h 1199"/>
                <a:gd name="T2" fmla="*/ 442 w 932"/>
                <a:gd name="T3" fmla="*/ 0 h 1199"/>
                <a:gd name="T4" fmla="*/ 0 w 932"/>
                <a:gd name="T5" fmla="*/ 0 h 1199"/>
                <a:gd name="T6" fmla="*/ 0 w 932"/>
                <a:gd name="T7" fmla="*/ 1199 h 1199"/>
                <a:gd name="T8" fmla="*/ 227 w 932"/>
                <a:gd name="T9" fmla="*/ 1199 h 1199"/>
                <a:gd name="T10" fmla="*/ 227 w 932"/>
                <a:gd name="T11" fmla="*/ 755 h 1199"/>
                <a:gd name="T12" fmla="*/ 418 w 932"/>
                <a:gd name="T13" fmla="*/ 755 h 1199"/>
                <a:gd name="T14" fmla="*/ 450 w 932"/>
                <a:gd name="T15" fmla="*/ 755 h 1199"/>
                <a:gd name="T16" fmla="*/ 681 w 932"/>
                <a:gd name="T17" fmla="*/ 1199 h 1199"/>
                <a:gd name="T18" fmla="*/ 932 w 932"/>
                <a:gd name="T19" fmla="*/ 1199 h 1199"/>
                <a:gd name="T20" fmla="*/ 676 w 932"/>
                <a:gd name="T21" fmla="*/ 707 h 1199"/>
                <a:gd name="T22" fmla="*/ 884 w 932"/>
                <a:gd name="T23" fmla="*/ 372 h 1199"/>
                <a:gd name="T24" fmla="*/ 645 w 932"/>
                <a:gd name="T25" fmla="*/ 372 h 1199"/>
                <a:gd name="T26" fmla="*/ 418 w 932"/>
                <a:gd name="T27" fmla="*/ 562 h 1199"/>
                <a:gd name="T28" fmla="*/ 227 w 932"/>
                <a:gd name="T29" fmla="*/ 562 h 1199"/>
                <a:gd name="T30" fmla="*/ 227 w 932"/>
                <a:gd name="T31" fmla="*/ 194 h 1199"/>
                <a:gd name="T32" fmla="*/ 418 w 932"/>
                <a:gd name="T33" fmla="*/ 194 h 1199"/>
                <a:gd name="T34" fmla="*/ 645 w 932"/>
                <a:gd name="T35" fmla="*/ 372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2" h="1199">
                  <a:moveTo>
                    <a:pt x="884" y="372"/>
                  </a:moveTo>
                  <a:cubicBezTo>
                    <a:pt x="884" y="92"/>
                    <a:pt x="693" y="0"/>
                    <a:pt x="442" y="0"/>
                  </a:cubicBezTo>
                  <a:cubicBezTo>
                    <a:pt x="0" y="0"/>
                    <a:pt x="0" y="0"/>
                    <a:pt x="0" y="0"/>
                  </a:cubicBezTo>
                  <a:cubicBezTo>
                    <a:pt x="0" y="1199"/>
                    <a:pt x="0" y="1199"/>
                    <a:pt x="0" y="1199"/>
                  </a:cubicBezTo>
                  <a:cubicBezTo>
                    <a:pt x="227" y="1199"/>
                    <a:pt x="227" y="1199"/>
                    <a:pt x="227" y="1199"/>
                  </a:cubicBezTo>
                  <a:cubicBezTo>
                    <a:pt x="227" y="755"/>
                    <a:pt x="227" y="755"/>
                    <a:pt x="227" y="755"/>
                  </a:cubicBezTo>
                  <a:cubicBezTo>
                    <a:pt x="418" y="755"/>
                    <a:pt x="418" y="755"/>
                    <a:pt x="418" y="755"/>
                  </a:cubicBezTo>
                  <a:cubicBezTo>
                    <a:pt x="429" y="755"/>
                    <a:pt x="439" y="755"/>
                    <a:pt x="450" y="755"/>
                  </a:cubicBezTo>
                  <a:cubicBezTo>
                    <a:pt x="681" y="1199"/>
                    <a:pt x="681" y="1199"/>
                    <a:pt x="681" y="1199"/>
                  </a:cubicBezTo>
                  <a:cubicBezTo>
                    <a:pt x="932" y="1199"/>
                    <a:pt x="932" y="1199"/>
                    <a:pt x="932" y="1199"/>
                  </a:cubicBezTo>
                  <a:cubicBezTo>
                    <a:pt x="676" y="707"/>
                    <a:pt x="676" y="707"/>
                    <a:pt x="676" y="707"/>
                  </a:cubicBezTo>
                  <a:cubicBezTo>
                    <a:pt x="801" y="652"/>
                    <a:pt x="884" y="545"/>
                    <a:pt x="884" y="372"/>
                  </a:cubicBezTo>
                  <a:moveTo>
                    <a:pt x="645" y="372"/>
                  </a:moveTo>
                  <a:cubicBezTo>
                    <a:pt x="645" y="516"/>
                    <a:pt x="562" y="562"/>
                    <a:pt x="418" y="562"/>
                  </a:cubicBezTo>
                  <a:cubicBezTo>
                    <a:pt x="227" y="562"/>
                    <a:pt x="227" y="562"/>
                    <a:pt x="227" y="562"/>
                  </a:cubicBezTo>
                  <a:cubicBezTo>
                    <a:pt x="227" y="194"/>
                    <a:pt x="227" y="194"/>
                    <a:pt x="227" y="194"/>
                  </a:cubicBezTo>
                  <a:cubicBezTo>
                    <a:pt x="418" y="194"/>
                    <a:pt x="418" y="194"/>
                    <a:pt x="418" y="194"/>
                  </a:cubicBezTo>
                  <a:cubicBezTo>
                    <a:pt x="574" y="194"/>
                    <a:pt x="645" y="252"/>
                    <a:pt x="645" y="3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7" name="Freeform 9">
              <a:extLst>
                <a:ext uri="{FF2B5EF4-FFF2-40B4-BE49-F238E27FC236}">
                  <a16:creationId xmlns:a16="http://schemas.microsoft.com/office/drawing/2014/main" id="{D3B5B848-7A8D-931B-DFC2-C5B37B8DB6F5}"/>
                </a:ext>
              </a:extLst>
            </p:cNvPr>
            <p:cNvSpPr>
              <a:spLocks/>
            </p:cNvSpPr>
            <p:nvPr userDrawn="1"/>
          </p:nvSpPr>
          <p:spPr bwMode="auto">
            <a:xfrm>
              <a:off x="6369" y="3473"/>
              <a:ext cx="1098" cy="1694"/>
            </a:xfrm>
            <a:custGeom>
              <a:avLst/>
              <a:gdLst>
                <a:gd name="T0" fmla="*/ 0 w 1098"/>
                <a:gd name="T1" fmla="*/ 0 h 1694"/>
                <a:gd name="T2" fmla="*/ 0 w 1098"/>
                <a:gd name="T3" fmla="*/ 1694 h 1694"/>
                <a:gd name="T4" fmla="*/ 1098 w 1098"/>
                <a:gd name="T5" fmla="*/ 1694 h 1694"/>
                <a:gd name="T6" fmla="*/ 1098 w 1098"/>
                <a:gd name="T7" fmla="*/ 1397 h 1694"/>
                <a:gd name="T8" fmla="*/ 321 w 1098"/>
                <a:gd name="T9" fmla="*/ 1397 h 1694"/>
                <a:gd name="T10" fmla="*/ 321 w 1098"/>
                <a:gd name="T11" fmla="*/ 973 h 1694"/>
                <a:gd name="T12" fmla="*/ 1030 w 1098"/>
                <a:gd name="T13" fmla="*/ 973 h 1694"/>
                <a:gd name="T14" fmla="*/ 1030 w 1098"/>
                <a:gd name="T15" fmla="*/ 687 h 1694"/>
                <a:gd name="T16" fmla="*/ 321 w 1098"/>
                <a:gd name="T17" fmla="*/ 687 h 1694"/>
                <a:gd name="T18" fmla="*/ 321 w 1098"/>
                <a:gd name="T19" fmla="*/ 297 h 1694"/>
                <a:gd name="T20" fmla="*/ 1098 w 1098"/>
                <a:gd name="T21" fmla="*/ 297 h 1694"/>
                <a:gd name="T22" fmla="*/ 1098 w 1098"/>
                <a:gd name="T23" fmla="*/ 0 h 1694"/>
                <a:gd name="T24" fmla="*/ 0 w 1098"/>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8" h="1694">
                  <a:moveTo>
                    <a:pt x="0" y="0"/>
                  </a:moveTo>
                  <a:lnTo>
                    <a:pt x="0" y="1694"/>
                  </a:lnTo>
                  <a:lnTo>
                    <a:pt x="1098" y="1694"/>
                  </a:lnTo>
                  <a:lnTo>
                    <a:pt x="1098" y="1397"/>
                  </a:lnTo>
                  <a:lnTo>
                    <a:pt x="321" y="1397"/>
                  </a:lnTo>
                  <a:lnTo>
                    <a:pt x="321" y="973"/>
                  </a:lnTo>
                  <a:lnTo>
                    <a:pt x="1030" y="973"/>
                  </a:lnTo>
                  <a:lnTo>
                    <a:pt x="1030" y="687"/>
                  </a:lnTo>
                  <a:lnTo>
                    <a:pt x="321" y="687"/>
                  </a:lnTo>
                  <a:lnTo>
                    <a:pt x="321" y="297"/>
                  </a:lnTo>
                  <a:lnTo>
                    <a:pt x="1098" y="297"/>
                  </a:lnTo>
                  <a:lnTo>
                    <a:pt x="109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19" name="Freeform 10">
              <a:extLst>
                <a:ext uri="{FF2B5EF4-FFF2-40B4-BE49-F238E27FC236}">
                  <a16:creationId xmlns:a16="http://schemas.microsoft.com/office/drawing/2014/main" id="{361AABDF-9542-DBC6-6388-ABE2035BE7BC}"/>
                </a:ext>
              </a:extLst>
            </p:cNvPr>
            <p:cNvSpPr>
              <a:spLocks noEditPoints="1"/>
            </p:cNvSpPr>
            <p:nvPr userDrawn="1"/>
          </p:nvSpPr>
          <p:spPr bwMode="auto">
            <a:xfrm>
              <a:off x="4481" y="3473"/>
              <a:ext cx="1215" cy="1694"/>
            </a:xfrm>
            <a:custGeom>
              <a:avLst/>
              <a:gdLst>
                <a:gd name="T0" fmla="*/ 406 w 860"/>
                <a:gd name="T1" fmla="*/ 791 h 1199"/>
                <a:gd name="T2" fmla="*/ 227 w 860"/>
                <a:gd name="T3" fmla="*/ 791 h 1199"/>
                <a:gd name="T4" fmla="*/ 227 w 860"/>
                <a:gd name="T5" fmla="*/ 1199 h 1199"/>
                <a:gd name="T6" fmla="*/ 0 w 860"/>
                <a:gd name="T7" fmla="*/ 1199 h 1199"/>
                <a:gd name="T8" fmla="*/ 0 w 860"/>
                <a:gd name="T9" fmla="*/ 0 h 1199"/>
                <a:gd name="T10" fmla="*/ 406 w 860"/>
                <a:gd name="T11" fmla="*/ 0 h 1199"/>
                <a:gd name="T12" fmla="*/ 860 w 860"/>
                <a:gd name="T13" fmla="*/ 396 h 1199"/>
                <a:gd name="T14" fmla="*/ 406 w 860"/>
                <a:gd name="T15" fmla="*/ 791 h 1199"/>
                <a:gd name="T16" fmla="*/ 394 w 860"/>
                <a:gd name="T17" fmla="*/ 194 h 1199"/>
                <a:gd name="T18" fmla="*/ 227 w 860"/>
                <a:gd name="T19" fmla="*/ 194 h 1199"/>
                <a:gd name="T20" fmla="*/ 227 w 860"/>
                <a:gd name="T21" fmla="*/ 598 h 1199"/>
                <a:gd name="T22" fmla="*/ 394 w 860"/>
                <a:gd name="T23" fmla="*/ 598 h 1199"/>
                <a:gd name="T24" fmla="*/ 621 w 860"/>
                <a:gd name="T25" fmla="*/ 396 h 1199"/>
                <a:gd name="T26" fmla="*/ 394 w 860"/>
                <a:gd name="T27" fmla="*/ 194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0" h="1199">
                  <a:moveTo>
                    <a:pt x="406" y="791"/>
                  </a:moveTo>
                  <a:cubicBezTo>
                    <a:pt x="227" y="791"/>
                    <a:pt x="227" y="791"/>
                    <a:pt x="227" y="791"/>
                  </a:cubicBezTo>
                  <a:cubicBezTo>
                    <a:pt x="227" y="1199"/>
                    <a:pt x="227" y="1199"/>
                    <a:pt x="227" y="1199"/>
                  </a:cubicBezTo>
                  <a:cubicBezTo>
                    <a:pt x="0" y="1199"/>
                    <a:pt x="0" y="1199"/>
                    <a:pt x="0" y="1199"/>
                  </a:cubicBezTo>
                  <a:cubicBezTo>
                    <a:pt x="0" y="0"/>
                    <a:pt x="0" y="0"/>
                    <a:pt x="0" y="0"/>
                  </a:cubicBezTo>
                  <a:cubicBezTo>
                    <a:pt x="406" y="0"/>
                    <a:pt x="406" y="0"/>
                    <a:pt x="406" y="0"/>
                  </a:cubicBezTo>
                  <a:cubicBezTo>
                    <a:pt x="661" y="0"/>
                    <a:pt x="860" y="116"/>
                    <a:pt x="860" y="396"/>
                  </a:cubicBezTo>
                  <a:cubicBezTo>
                    <a:pt x="860" y="671"/>
                    <a:pt x="659" y="791"/>
                    <a:pt x="406" y="791"/>
                  </a:cubicBezTo>
                  <a:moveTo>
                    <a:pt x="394" y="194"/>
                  </a:moveTo>
                  <a:cubicBezTo>
                    <a:pt x="227" y="194"/>
                    <a:pt x="227" y="194"/>
                    <a:pt x="227" y="194"/>
                  </a:cubicBezTo>
                  <a:cubicBezTo>
                    <a:pt x="227" y="598"/>
                    <a:pt x="227" y="598"/>
                    <a:pt x="227" y="598"/>
                  </a:cubicBezTo>
                  <a:cubicBezTo>
                    <a:pt x="394" y="598"/>
                    <a:pt x="394" y="598"/>
                    <a:pt x="394" y="598"/>
                  </a:cubicBezTo>
                  <a:cubicBezTo>
                    <a:pt x="525" y="598"/>
                    <a:pt x="621" y="534"/>
                    <a:pt x="621" y="396"/>
                  </a:cubicBezTo>
                  <a:cubicBezTo>
                    <a:pt x="621" y="252"/>
                    <a:pt x="525" y="194"/>
                    <a:pt x="394" y="1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0" name="Freeform 11">
              <a:extLst>
                <a:ext uri="{FF2B5EF4-FFF2-40B4-BE49-F238E27FC236}">
                  <a16:creationId xmlns:a16="http://schemas.microsoft.com/office/drawing/2014/main" id="{057C10C3-A39D-D1F6-3C50-91EC9A5E76EF}"/>
                </a:ext>
              </a:extLst>
            </p:cNvPr>
            <p:cNvSpPr>
              <a:spLocks/>
            </p:cNvSpPr>
            <p:nvPr userDrawn="1"/>
          </p:nvSpPr>
          <p:spPr bwMode="auto">
            <a:xfrm>
              <a:off x="1945" y="3473"/>
              <a:ext cx="1720" cy="1694"/>
            </a:xfrm>
            <a:custGeom>
              <a:avLst/>
              <a:gdLst>
                <a:gd name="T0" fmla="*/ 1265 w 1720"/>
                <a:gd name="T1" fmla="*/ 0 h 1694"/>
                <a:gd name="T2" fmla="*/ 860 w 1720"/>
                <a:gd name="T3" fmla="*/ 996 h 1694"/>
                <a:gd name="T4" fmla="*/ 456 w 1720"/>
                <a:gd name="T5" fmla="*/ 0 h 1694"/>
                <a:gd name="T6" fmla="*/ 0 w 1720"/>
                <a:gd name="T7" fmla="*/ 0 h 1694"/>
                <a:gd name="T8" fmla="*/ 0 w 1720"/>
                <a:gd name="T9" fmla="*/ 1694 h 1694"/>
                <a:gd name="T10" fmla="*/ 303 w 1720"/>
                <a:gd name="T11" fmla="*/ 1694 h 1694"/>
                <a:gd name="T12" fmla="*/ 303 w 1720"/>
                <a:gd name="T13" fmla="*/ 428 h 1694"/>
                <a:gd name="T14" fmla="*/ 692 w 1720"/>
                <a:gd name="T15" fmla="*/ 1321 h 1694"/>
                <a:gd name="T16" fmla="*/ 709 w 1720"/>
                <a:gd name="T17" fmla="*/ 1321 h 1694"/>
                <a:gd name="T18" fmla="*/ 1012 w 1720"/>
                <a:gd name="T19" fmla="*/ 1321 h 1694"/>
                <a:gd name="T20" fmla="*/ 1029 w 1720"/>
                <a:gd name="T21" fmla="*/ 1321 h 1694"/>
                <a:gd name="T22" fmla="*/ 1416 w 1720"/>
                <a:gd name="T23" fmla="*/ 428 h 1694"/>
                <a:gd name="T24" fmla="*/ 1416 w 1720"/>
                <a:gd name="T25" fmla="*/ 1694 h 1694"/>
                <a:gd name="T26" fmla="*/ 1720 w 1720"/>
                <a:gd name="T27" fmla="*/ 1694 h 1694"/>
                <a:gd name="T28" fmla="*/ 1720 w 1720"/>
                <a:gd name="T29" fmla="*/ 0 h 1694"/>
                <a:gd name="T30" fmla="*/ 1265 w 1720"/>
                <a:gd name="T31"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0" h="1694">
                  <a:moveTo>
                    <a:pt x="1265" y="0"/>
                  </a:moveTo>
                  <a:lnTo>
                    <a:pt x="860" y="996"/>
                  </a:lnTo>
                  <a:lnTo>
                    <a:pt x="456" y="0"/>
                  </a:lnTo>
                  <a:lnTo>
                    <a:pt x="0" y="0"/>
                  </a:lnTo>
                  <a:lnTo>
                    <a:pt x="0" y="1694"/>
                  </a:lnTo>
                  <a:lnTo>
                    <a:pt x="303" y="1694"/>
                  </a:lnTo>
                  <a:lnTo>
                    <a:pt x="303" y="428"/>
                  </a:lnTo>
                  <a:lnTo>
                    <a:pt x="692" y="1321"/>
                  </a:lnTo>
                  <a:lnTo>
                    <a:pt x="709" y="1321"/>
                  </a:lnTo>
                  <a:lnTo>
                    <a:pt x="1012" y="1321"/>
                  </a:lnTo>
                  <a:lnTo>
                    <a:pt x="1029" y="1321"/>
                  </a:lnTo>
                  <a:lnTo>
                    <a:pt x="1416" y="428"/>
                  </a:lnTo>
                  <a:lnTo>
                    <a:pt x="1416" y="1694"/>
                  </a:lnTo>
                  <a:lnTo>
                    <a:pt x="1720" y="1694"/>
                  </a:lnTo>
                  <a:lnTo>
                    <a:pt x="1720" y="0"/>
                  </a:lnTo>
                  <a:lnTo>
                    <a:pt x="1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sp>
          <p:nvSpPr>
            <p:cNvPr id="21" name="Freeform 12">
              <a:extLst>
                <a:ext uri="{FF2B5EF4-FFF2-40B4-BE49-F238E27FC236}">
                  <a16:creationId xmlns:a16="http://schemas.microsoft.com/office/drawing/2014/main" id="{E4DD9B4A-92B0-0B9A-755B-A13B032A85A5}"/>
                </a:ext>
              </a:extLst>
            </p:cNvPr>
            <p:cNvSpPr>
              <a:spLocks/>
            </p:cNvSpPr>
            <p:nvPr userDrawn="1"/>
          </p:nvSpPr>
          <p:spPr bwMode="auto">
            <a:xfrm>
              <a:off x="0" y="3473"/>
              <a:ext cx="1113" cy="1694"/>
            </a:xfrm>
            <a:custGeom>
              <a:avLst/>
              <a:gdLst>
                <a:gd name="T0" fmla="*/ 0 w 1113"/>
                <a:gd name="T1" fmla="*/ 0 h 1694"/>
                <a:gd name="T2" fmla="*/ 0 w 1113"/>
                <a:gd name="T3" fmla="*/ 297 h 1694"/>
                <a:gd name="T4" fmla="*/ 397 w 1113"/>
                <a:gd name="T5" fmla="*/ 297 h 1694"/>
                <a:gd name="T6" fmla="*/ 397 w 1113"/>
                <a:gd name="T7" fmla="*/ 1397 h 1694"/>
                <a:gd name="T8" fmla="*/ 0 w 1113"/>
                <a:gd name="T9" fmla="*/ 1397 h 1694"/>
                <a:gd name="T10" fmla="*/ 0 w 1113"/>
                <a:gd name="T11" fmla="*/ 1694 h 1694"/>
                <a:gd name="T12" fmla="*/ 1113 w 1113"/>
                <a:gd name="T13" fmla="*/ 1694 h 1694"/>
                <a:gd name="T14" fmla="*/ 1113 w 1113"/>
                <a:gd name="T15" fmla="*/ 1397 h 1694"/>
                <a:gd name="T16" fmla="*/ 717 w 1113"/>
                <a:gd name="T17" fmla="*/ 1397 h 1694"/>
                <a:gd name="T18" fmla="*/ 717 w 1113"/>
                <a:gd name="T19" fmla="*/ 297 h 1694"/>
                <a:gd name="T20" fmla="*/ 1113 w 1113"/>
                <a:gd name="T21" fmla="*/ 297 h 1694"/>
                <a:gd name="T22" fmla="*/ 1113 w 1113"/>
                <a:gd name="T23" fmla="*/ 0 h 1694"/>
                <a:gd name="T24" fmla="*/ 0 w 1113"/>
                <a:gd name="T25" fmla="*/ 0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3" h="1694">
                  <a:moveTo>
                    <a:pt x="0" y="0"/>
                  </a:moveTo>
                  <a:lnTo>
                    <a:pt x="0" y="297"/>
                  </a:lnTo>
                  <a:lnTo>
                    <a:pt x="397" y="297"/>
                  </a:lnTo>
                  <a:lnTo>
                    <a:pt x="397" y="1397"/>
                  </a:lnTo>
                  <a:lnTo>
                    <a:pt x="0" y="1397"/>
                  </a:lnTo>
                  <a:lnTo>
                    <a:pt x="0" y="1694"/>
                  </a:lnTo>
                  <a:lnTo>
                    <a:pt x="1113" y="1694"/>
                  </a:lnTo>
                  <a:lnTo>
                    <a:pt x="1113" y="1397"/>
                  </a:lnTo>
                  <a:lnTo>
                    <a:pt x="717" y="1397"/>
                  </a:lnTo>
                  <a:lnTo>
                    <a:pt x="717" y="297"/>
                  </a:lnTo>
                  <a:lnTo>
                    <a:pt x="1113" y="297"/>
                  </a:lnTo>
                  <a:lnTo>
                    <a:pt x="111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a:p>
          </p:txBody>
        </p:sp>
      </p:grpSp>
      <p:sp>
        <p:nvSpPr>
          <p:cNvPr id="7" name="Text Placeholder 17">
            <a:extLst>
              <a:ext uri="{FF2B5EF4-FFF2-40B4-BE49-F238E27FC236}">
                <a16:creationId xmlns:a16="http://schemas.microsoft.com/office/drawing/2014/main" id="{67F605DF-643C-8B14-6DAD-2EA5E33ACE68}"/>
              </a:ext>
            </a:extLst>
          </p:cNvPr>
          <p:cNvSpPr>
            <a:spLocks noGrp="1"/>
          </p:cNvSpPr>
          <p:nvPr>
            <p:ph type="body" sz="quarter" idx="10"/>
          </p:nvPr>
        </p:nvSpPr>
        <p:spPr>
          <a:xfrm>
            <a:off x="330271" y="5789336"/>
            <a:ext cx="5579198" cy="740845"/>
          </a:xfrm>
        </p:spPr>
        <p:txBody>
          <a:bodyPr anchor="b"/>
          <a:lstStyle>
            <a:lvl1pPr>
              <a:defRPr sz="2000">
                <a:solidFill>
                  <a:schemeClr val="bg1"/>
                </a:solidFill>
                <a:latin typeface="Imperial Sans Text Medium" panose="020B0603020202020204" pitchFamily="34" charset="0"/>
                <a:ea typeface="Inter Medium" panose="02000503000000020004" pitchFamily="2" charset="0"/>
              </a:defRPr>
            </a:lvl1pPr>
            <a:lvl2pPr>
              <a:defRPr sz="2200">
                <a:solidFill>
                  <a:schemeClr val="accent1"/>
                </a:solidFill>
                <a:latin typeface="+mn-lt"/>
              </a:defRPr>
            </a:lvl2pPr>
            <a:lvl3pPr>
              <a:defRPr sz="2200">
                <a:solidFill>
                  <a:schemeClr val="accent1"/>
                </a:solidFill>
                <a:latin typeface="+mn-lt"/>
                <a:ea typeface="Inter Medium" panose="02000503000000020004" pitchFamily="2" charset="0"/>
              </a:defRPr>
            </a:lvl3pPr>
            <a:lvl4pPr>
              <a:defRPr sz="2200">
                <a:solidFill>
                  <a:schemeClr val="accent1"/>
                </a:solidFill>
                <a:latin typeface="+mn-lt"/>
                <a:ea typeface="Inter Medium" panose="02000503000000020004" pitchFamily="2" charset="0"/>
              </a:defRPr>
            </a:lvl4pPr>
            <a:lvl5pPr>
              <a:defRPr sz="2200">
                <a:solidFill>
                  <a:schemeClr val="accent1"/>
                </a:solidFill>
                <a:latin typeface="+mn-lt"/>
                <a:ea typeface="Inter Medium" panose="02000503000000020004" pitchFamily="2" charset="0"/>
              </a:defRPr>
            </a:lvl5pPr>
            <a:lvl6pPr marL="1714412" indent="0">
              <a:buNone/>
              <a:defRPr>
                <a:latin typeface="+mn-lt"/>
              </a:defRPr>
            </a:lvl6pPr>
          </a:lstStyle>
          <a:p>
            <a:pPr lvl="0"/>
            <a:r>
              <a:rPr lang="en-US"/>
              <a:t>Click to edit Master text styles</a:t>
            </a:r>
          </a:p>
        </p:txBody>
      </p:sp>
    </p:spTree>
    <p:extLst>
      <p:ext uri="{BB962C8B-B14F-4D97-AF65-F5344CB8AC3E}">
        <p14:creationId xmlns:p14="http://schemas.microsoft.com/office/powerpoint/2010/main" val="300092682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36668-9440-2FC4-1A20-CEA2160E17C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AA156BD-F388-30EA-2720-04061953B80B}"/>
              </a:ext>
            </a:extLst>
          </p:cNvPr>
          <p:cNvSpPr>
            <a:spLocks noGrp="1"/>
          </p:cNvSpPr>
          <p:nvPr>
            <p:ph type="dt" sz="half" idx="10"/>
          </p:nvPr>
        </p:nvSpPr>
        <p:spPr/>
        <p:txBody>
          <a:bodyPr/>
          <a:lstStyle/>
          <a:p>
            <a:fld id="{0B06602B-2916-4C35-9D0D-483E37EB8976}" type="datetime1">
              <a:rPr lang="en-GB" smtClean="0"/>
              <a:t>01/08/2024</a:t>
            </a:fld>
            <a:endParaRPr lang="en-GB" dirty="0"/>
          </a:p>
        </p:txBody>
      </p:sp>
      <p:sp>
        <p:nvSpPr>
          <p:cNvPr id="4" name="Footer Placeholder 3">
            <a:extLst>
              <a:ext uri="{FF2B5EF4-FFF2-40B4-BE49-F238E27FC236}">
                <a16:creationId xmlns:a16="http://schemas.microsoft.com/office/drawing/2014/main" id="{93FDBFEE-0509-16B7-5DAE-5E0DB02DD78A}"/>
              </a:ext>
            </a:extLst>
          </p:cNvPr>
          <p:cNvSpPr>
            <a:spLocks noGrp="1"/>
          </p:cNvSpPr>
          <p:nvPr>
            <p:ph type="ftr" sz="quarter" idx="11"/>
          </p:nvPr>
        </p:nvSpPr>
        <p:spPr/>
        <p:txBody>
          <a:bodyPr/>
          <a:lstStyle/>
          <a:p>
            <a:r>
              <a:rPr lang="en-GB" dirty="0"/>
              <a:t>Edit this text via Insert &gt; Header and Footer</a:t>
            </a:r>
          </a:p>
        </p:txBody>
      </p:sp>
      <p:sp>
        <p:nvSpPr>
          <p:cNvPr id="5" name="Slide Number Placeholder 4">
            <a:extLst>
              <a:ext uri="{FF2B5EF4-FFF2-40B4-BE49-F238E27FC236}">
                <a16:creationId xmlns:a16="http://schemas.microsoft.com/office/drawing/2014/main" id="{7EAB126A-2C1E-4241-BBEB-C3AA6FE6222E}"/>
              </a:ext>
            </a:extLst>
          </p:cNvPr>
          <p:cNvSpPr>
            <a:spLocks noGrp="1"/>
          </p:cNvSpPr>
          <p:nvPr>
            <p:ph type="sldNum" sz="quarter" idx="12"/>
          </p:nvPr>
        </p:nvSpPr>
        <p:spPr/>
        <p:txBody>
          <a:bodyPr/>
          <a:lstStyle/>
          <a:p>
            <a:fld id="{CBA53E11-492D-48B3-9F9B-09541CA2A39A}" type="slidenum">
              <a:rPr lang="en-GB" smtClean="0"/>
              <a:t>‹#›</a:t>
            </a:fld>
            <a:endParaRPr lang="en-GB" dirty="0"/>
          </a:p>
        </p:txBody>
      </p:sp>
      <p:sp>
        <p:nvSpPr>
          <p:cNvPr id="7" name="Subtitle 2">
            <a:extLst>
              <a:ext uri="{FF2B5EF4-FFF2-40B4-BE49-F238E27FC236}">
                <a16:creationId xmlns:a16="http://schemas.microsoft.com/office/drawing/2014/main" id="{42358139-EACE-E729-C3E3-AD890A6D0F80}"/>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711818251"/>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Only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36668-9440-2FC4-1A20-CEA2160E17C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AA156BD-F388-30EA-2720-04061953B80B}"/>
              </a:ext>
            </a:extLst>
          </p:cNvPr>
          <p:cNvSpPr>
            <a:spLocks noGrp="1"/>
          </p:cNvSpPr>
          <p:nvPr>
            <p:ph type="dt" sz="half" idx="10"/>
          </p:nvPr>
        </p:nvSpPr>
        <p:spPr/>
        <p:txBody>
          <a:bodyPr/>
          <a:lstStyle/>
          <a:p>
            <a:fld id="{0B06602B-2916-4C35-9D0D-483E37EB8976}" type="datetime1">
              <a:rPr lang="en-GB" smtClean="0"/>
              <a:t>01/08/2024</a:t>
            </a:fld>
            <a:endParaRPr lang="en-GB"/>
          </a:p>
        </p:txBody>
      </p:sp>
      <p:sp>
        <p:nvSpPr>
          <p:cNvPr id="4" name="Footer Placeholder 3">
            <a:extLst>
              <a:ext uri="{FF2B5EF4-FFF2-40B4-BE49-F238E27FC236}">
                <a16:creationId xmlns:a16="http://schemas.microsoft.com/office/drawing/2014/main" id="{93FDBFEE-0509-16B7-5DAE-5E0DB02DD78A}"/>
              </a:ext>
            </a:extLst>
          </p:cNvPr>
          <p:cNvSpPr>
            <a:spLocks noGrp="1"/>
          </p:cNvSpPr>
          <p:nvPr>
            <p:ph type="ftr" sz="quarter" idx="11"/>
          </p:nvPr>
        </p:nvSpPr>
        <p:spPr/>
        <p:txBody>
          <a:bodyPr/>
          <a:lstStyle/>
          <a:p>
            <a:r>
              <a:rPr lang="en-GB"/>
              <a:t>Edit this text via Insert &gt; Header and Footer</a:t>
            </a:r>
          </a:p>
        </p:txBody>
      </p:sp>
      <p:sp>
        <p:nvSpPr>
          <p:cNvPr id="5" name="Slide Number Placeholder 4">
            <a:extLst>
              <a:ext uri="{FF2B5EF4-FFF2-40B4-BE49-F238E27FC236}">
                <a16:creationId xmlns:a16="http://schemas.microsoft.com/office/drawing/2014/main" id="{7EAB126A-2C1E-4241-BBEB-C3AA6FE6222E}"/>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7" name="Subtitle 2">
            <a:extLst>
              <a:ext uri="{FF2B5EF4-FFF2-40B4-BE49-F238E27FC236}">
                <a16:creationId xmlns:a16="http://schemas.microsoft.com/office/drawing/2014/main" id="{42358139-EACE-E729-C3E3-AD890A6D0F80}"/>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143701506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839FDF4B-0149-428E-AAA5-988A16763658}" type="datetime1">
              <a:rPr lang="en-GB" smtClean="0"/>
              <a:t>01/08/2024</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08481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36668-9440-2FC4-1A20-CEA2160E17C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AA156BD-F388-30EA-2720-04061953B80B}"/>
              </a:ext>
            </a:extLst>
          </p:cNvPr>
          <p:cNvSpPr>
            <a:spLocks noGrp="1"/>
          </p:cNvSpPr>
          <p:nvPr>
            <p:ph type="dt" sz="half" idx="10"/>
          </p:nvPr>
        </p:nvSpPr>
        <p:spPr/>
        <p:txBody>
          <a:bodyPr/>
          <a:lstStyle/>
          <a:p>
            <a:fld id="{0B06602B-2916-4C35-9D0D-483E37EB8976}" type="datetime1">
              <a:rPr lang="en-GB" smtClean="0"/>
              <a:t>01/08/2024</a:t>
            </a:fld>
            <a:endParaRPr lang="en-GB"/>
          </a:p>
        </p:txBody>
      </p:sp>
      <p:sp>
        <p:nvSpPr>
          <p:cNvPr id="4" name="Footer Placeholder 3">
            <a:extLst>
              <a:ext uri="{FF2B5EF4-FFF2-40B4-BE49-F238E27FC236}">
                <a16:creationId xmlns:a16="http://schemas.microsoft.com/office/drawing/2014/main" id="{93FDBFEE-0509-16B7-5DAE-5E0DB02DD78A}"/>
              </a:ext>
            </a:extLst>
          </p:cNvPr>
          <p:cNvSpPr>
            <a:spLocks noGrp="1"/>
          </p:cNvSpPr>
          <p:nvPr>
            <p:ph type="ftr" sz="quarter" idx="11"/>
          </p:nvPr>
        </p:nvSpPr>
        <p:spPr/>
        <p:txBody>
          <a:bodyPr/>
          <a:lstStyle/>
          <a:p>
            <a:r>
              <a:rPr lang="en-GB"/>
              <a:t>Edit this text via Insert &gt; Header and Footer</a:t>
            </a:r>
          </a:p>
        </p:txBody>
      </p:sp>
      <p:sp>
        <p:nvSpPr>
          <p:cNvPr id="5" name="Slide Number Placeholder 4">
            <a:extLst>
              <a:ext uri="{FF2B5EF4-FFF2-40B4-BE49-F238E27FC236}">
                <a16:creationId xmlns:a16="http://schemas.microsoft.com/office/drawing/2014/main" id="{7EAB126A-2C1E-4241-BBEB-C3AA6FE6222E}"/>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7" name="Subtitle 2">
            <a:extLst>
              <a:ext uri="{FF2B5EF4-FFF2-40B4-BE49-F238E27FC236}">
                <a16:creationId xmlns:a16="http://schemas.microsoft.com/office/drawing/2014/main" id="{42358139-EACE-E729-C3E3-AD890A6D0F80}"/>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accent3"/>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US"/>
              <a:t>Click to edit Master subtitle style</a:t>
            </a:r>
            <a:endParaRPr lang="en-GB" dirty="0"/>
          </a:p>
        </p:txBody>
      </p:sp>
    </p:spTree>
    <p:extLst>
      <p:ext uri="{BB962C8B-B14F-4D97-AF65-F5344CB8AC3E}">
        <p14:creationId xmlns:p14="http://schemas.microsoft.com/office/powerpoint/2010/main" val="258909866"/>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B01DE9-7247-71C2-3301-8F43BD947000}"/>
              </a:ext>
            </a:extLst>
          </p:cNvPr>
          <p:cNvSpPr>
            <a:spLocks noGrp="1"/>
          </p:cNvSpPr>
          <p:nvPr>
            <p:ph type="dt" sz="half" idx="10"/>
          </p:nvPr>
        </p:nvSpPr>
        <p:spPr/>
        <p:txBody>
          <a:bodyPr/>
          <a:lstStyle/>
          <a:p>
            <a:fld id="{FE8F06ED-FDEE-41FF-963C-01A1F85409E8}" type="datetime1">
              <a:rPr lang="en-GB" smtClean="0"/>
              <a:t>01/08/2024</a:t>
            </a:fld>
            <a:endParaRPr lang="en-GB"/>
          </a:p>
        </p:txBody>
      </p:sp>
      <p:sp>
        <p:nvSpPr>
          <p:cNvPr id="3" name="Footer Placeholder 2">
            <a:extLst>
              <a:ext uri="{FF2B5EF4-FFF2-40B4-BE49-F238E27FC236}">
                <a16:creationId xmlns:a16="http://schemas.microsoft.com/office/drawing/2014/main" id="{A0F1F649-B08E-D628-15EF-6CAEE9855C9E}"/>
              </a:ext>
            </a:extLst>
          </p:cNvPr>
          <p:cNvSpPr>
            <a:spLocks noGrp="1"/>
          </p:cNvSpPr>
          <p:nvPr>
            <p:ph type="ftr" sz="quarter" idx="11"/>
          </p:nvPr>
        </p:nvSpPr>
        <p:spPr/>
        <p:txBody>
          <a:bodyPr/>
          <a:lstStyle/>
          <a:p>
            <a:r>
              <a:rPr lang="en-GB"/>
              <a:t>Edit this text via Insert &gt; Header and Footer</a:t>
            </a:r>
          </a:p>
        </p:txBody>
      </p:sp>
      <p:sp>
        <p:nvSpPr>
          <p:cNvPr id="4" name="Slide Number Placeholder 3">
            <a:extLst>
              <a:ext uri="{FF2B5EF4-FFF2-40B4-BE49-F238E27FC236}">
                <a16:creationId xmlns:a16="http://schemas.microsoft.com/office/drawing/2014/main" id="{5C0EDFB5-B3BA-ADA8-4600-FCDAFA1A852F}"/>
              </a:ext>
            </a:extLst>
          </p:cNvPr>
          <p:cNvSpPr>
            <a:spLocks noGrp="1"/>
          </p:cNvSpPr>
          <p:nvPr>
            <p:ph type="sldNum" sz="quarter" idx="12"/>
          </p:nvPr>
        </p:nvSpPr>
        <p:spPr/>
        <p:txBody>
          <a:bodyPr/>
          <a:lstStyle/>
          <a:p>
            <a:fld id="{CBA53E11-492D-48B3-9F9B-09541CA2A39A}" type="slidenum">
              <a:rPr lang="en-GB" smtClean="0"/>
              <a:t>‹#›</a:t>
            </a:fld>
            <a:endParaRPr lang="en-GB"/>
          </a:p>
        </p:txBody>
      </p:sp>
    </p:spTree>
    <p:extLst>
      <p:ext uri="{BB962C8B-B14F-4D97-AF65-F5344CB8AC3E}">
        <p14:creationId xmlns:p14="http://schemas.microsoft.com/office/powerpoint/2010/main" val="1964464979"/>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Smoke">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B01DE9-7247-71C2-3301-8F43BD947000}"/>
              </a:ext>
            </a:extLst>
          </p:cNvPr>
          <p:cNvSpPr>
            <a:spLocks noGrp="1"/>
          </p:cNvSpPr>
          <p:nvPr>
            <p:ph type="dt" sz="half" idx="10"/>
          </p:nvPr>
        </p:nvSpPr>
        <p:spPr/>
        <p:txBody>
          <a:bodyPr/>
          <a:lstStyle/>
          <a:p>
            <a:fld id="{FE8F06ED-FDEE-41FF-963C-01A1F85409E8}" type="datetime1">
              <a:rPr lang="en-GB" smtClean="0"/>
              <a:t>01/08/2024</a:t>
            </a:fld>
            <a:endParaRPr lang="en-GB"/>
          </a:p>
        </p:txBody>
      </p:sp>
      <p:sp>
        <p:nvSpPr>
          <p:cNvPr id="3" name="Footer Placeholder 2">
            <a:extLst>
              <a:ext uri="{FF2B5EF4-FFF2-40B4-BE49-F238E27FC236}">
                <a16:creationId xmlns:a16="http://schemas.microsoft.com/office/drawing/2014/main" id="{A0F1F649-B08E-D628-15EF-6CAEE9855C9E}"/>
              </a:ext>
            </a:extLst>
          </p:cNvPr>
          <p:cNvSpPr>
            <a:spLocks noGrp="1"/>
          </p:cNvSpPr>
          <p:nvPr>
            <p:ph type="ftr" sz="quarter" idx="11"/>
          </p:nvPr>
        </p:nvSpPr>
        <p:spPr/>
        <p:txBody>
          <a:bodyPr/>
          <a:lstStyle/>
          <a:p>
            <a:r>
              <a:rPr lang="en-GB"/>
              <a:t>Edit this text via Insert &gt; Header and Footer</a:t>
            </a:r>
          </a:p>
        </p:txBody>
      </p:sp>
      <p:sp>
        <p:nvSpPr>
          <p:cNvPr id="4" name="Slide Number Placeholder 3">
            <a:extLst>
              <a:ext uri="{FF2B5EF4-FFF2-40B4-BE49-F238E27FC236}">
                <a16:creationId xmlns:a16="http://schemas.microsoft.com/office/drawing/2014/main" id="{5C0EDFB5-B3BA-ADA8-4600-FCDAFA1A852F}"/>
              </a:ext>
            </a:extLst>
          </p:cNvPr>
          <p:cNvSpPr>
            <a:spLocks noGrp="1"/>
          </p:cNvSpPr>
          <p:nvPr>
            <p:ph type="sldNum" sz="quarter" idx="12"/>
          </p:nvPr>
        </p:nvSpPr>
        <p:spPr/>
        <p:txBody>
          <a:bodyPr/>
          <a:lstStyle/>
          <a:p>
            <a:fld id="{CBA53E11-492D-48B3-9F9B-09541CA2A39A}" type="slidenum">
              <a:rPr lang="en-GB" smtClean="0"/>
              <a:t>‹#›</a:t>
            </a:fld>
            <a:endParaRPr lang="en-GB"/>
          </a:p>
        </p:txBody>
      </p:sp>
    </p:spTree>
    <p:extLst>
      <p:ext uri="{BB962C8B-B14F-4D97-AF65-F5344CB8AC3E}">
        <p14:creationId xmlns:p14="http://schemas.microsoft.com/office/powerpoint/2010/main" val="375716822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Khaki">
    <p:bg>
      <p:bgPr>
        <a:solidFill>
          <a:srgbClr val="FBF7DC"/>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B01DE9-7247-71C2-3301-8F43BD947000}"/>
              </a:ext>
            </a:extLst>
          </p:cNvPr>
          <p:cNvSpPr>
            <a:spLocks noGrp="1"/>
          </p:cNvSpPr>
          <p:nvPr>
            <p:ph type="dt" sz="half" idx="10"/>
          </p:nvPr>
        </p:nvSpPr>
        <p:spPr/>
        <p:txBody>
          <a:bodyPr/>
          <a:lstStyle/>
          <a:p>
            <a:fld id="{FE8F06ED-FDEE-41FF-963C-01A1F85409E8}" type="datetime1">
              <a:rPr lang="en-GB" smtClean="0"/>
              <a:t>01/08/2024</a:t>
            </a:fld>
            <a:endParaRPr lang="en-GB"/>
          </a:p>
        </p:txBody>
      </p:sp>
      <p:sp>
        <p:nvSpPr>
          <p:cNvPr id="3" name="Footer Placeholder 2">
            <a:extLst>
              <a:ext uri="{FF2B5EF4-FFF2-40B4-BE49-F238E27FC236}">
                <a16:creationId xmlns:a16="http://schemas.microsoft.com/office/drawing/2014/main" id="{A0F1F649-B08E-D628-15EF-6CAEE9855C9E}"/>
              </a:ext>
            </a:extLst>
          </p:cNvPr>
          <p:cNvSpPr>
            <a:spLocks noGrp="1"/>
          </p:cNvSpPr>
          <p:nvPr>
            <p:ph type="ftr" sz="quarter" idx="11"/>
          </p:nvPr>
        </p:nvSpPr>
        <p:spPr/>
        <p:txBody>
          <a:bodyPr/>
          <a:lstStyle/>
          <a:p>
            <a:r>
              <a:rPr lang="en-GB"/>
              <a:t>Edit this text via Insert &gt; Header and Footer</a:t>
            </a:r>
          </a:p>
        </p:txBody>
      </p:sp>
      <p:sp>
        <p:nvSpPr>
          <p:cNvPr id="4" name="Slide Number Placeholder 3">
            <a:extLst>
              <a:ext uri="{FF2B5EF4-FFF2-40B4-BE49-F238E27FC236}">
                <a16:creationId xmlns:a16="http://schemas.microsoft.com/office/drawing/2014/main" id="{5C0EDFB5-B3BA-ADA8-4600-FCDAFA1A852F}"/>
              </a:ext>
            </a:extLst>
          </p:cNvPr>
          <p:cNvSpPr>
            <a:spLocks noGrp="1"/>
          </p:cNvSpPr>
          <p:nvPr>
            <p:ph type="sldNum" sz="quarter" idx="12"/>
          </p:nvPr>
        </p:nvSpPr>
        <p:spPr/>
        <p:txBody>
          <a:bodyPr/>
          <a:lstStyle/>
          <a:p>
            <a:fld id="{CBA53E11-492D-48B3-9F9B-09541CA2A39A}" type="slidenum">
              <a:rPr lang="en-GB" smtClean="0"/>
              <a:t>‹#›</a:t>
            </a:fld>
            <a:endParaRPr lang="en-GB"/>
          </a:p>
        </p:txBody>
      </p:sp>
    </p:spTree>
    <p:extLst>
      <p:ext uri="{BB962C8B-B14F-4D97-AF65-F5344CB8AC3E}">
        <p14:creationId xmlns:p14="http://schemas.microsoft.com/office/powerpoint/2010/main" val="418811291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839FDF4B-0149-428E-AAA5-988A16763658}" type="datetime1">
              <a:rPr lang="en-GB" smtClean="0"/>
              <a:t>01/08/2024</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122023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Khaki">
    <p:bg>
      <p:bgPr>
        <a:solidFill>
          <a:srgbClr val="FBF7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839FDF4B-0149-428E-AAA5-988A16763658}" type="datetime1">
              <a:rPr lang="en-GB" smtClean="0"/>
              <a:t>01/08/2024</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4832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238870"/>
            <a:ext cx="5163243" cy="3190130"/>
          </a:xfrm>
        </p:spPr>
        <p:txBody>
          <a:bodyPr/>
          <a:lstStyle>
            <a:lvl1pPr>
              <a:defRPr sz="640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lvl1pPr>
              <a:defRPr>
                <a:solidFill>
                  <a:schemeClr val="bg1"/>
                </a:solidFill>
              </a:defRPr>
            </a:lvl1pPr>
          </a:lstStyle>
          <a:p>
            <a:fld id="{5BC1F6A7-374C-4280-8BF8-E271DB34471F}" type="datetime1">
              <a:rPr lang="en-GB" smtClean="0"/>
              <a:t>01/08/2024</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lvl1pPr>
              <a:defRPr>
                <a:solidFill>
                  <a:schemeClr val="bg1"/>
                </a:solidFill>
              </a:defRPr>
            </a:lvl1pPr>
          </a:lstStyle>
          <a:p>
            <a:r>
              <a:rPr lang="en-GB"/>
              <a:t>Edit this text via Insert &gt; Header and Footer</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lvl1pPr>
              <a:defRPr>
                <a:solidFill>
                  <a:schemeClr val="bg1"/>
                </a:solidFill>
              </a:defRPr>
            </a:lvl1p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819"/>
            <a:ext cx="5777508" cy="3101183"/>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Box 7">
            <a:extLst>
              <a:ext uri="{FF2B5EF4-FFF2-40B4-BE49-F238E27FC236}">
                <a16:creationId xmlns:a16="http://schemas.microsoft.com/office/drawing/2014/main" id="{F9C35426-417C-E41E-5A03-5974D3C79A08}"/>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bg1"/>
                </a:solidFill>
                <a:latin typeface="+mj-lt"/>
              </a:rPr>
              <a:t>Imperial College London</a:t>
            </a:r>
          </a:p>
        </p:txBody>
      </p:sp>
    </p:spTree>
    <p:extLst>
      <p:ext uri="{BB962C8B-B14F-4D97-AF65-F5344CB8AC3E}">
        <p14:creationId xmlns:p14="http://schemas.microsoft.com/office/powerpoint/2010/main" val="75161828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0F4440-CEDC-0D92-E0D5-5C1E3B59B1DA}"/>
              </a:ext>
            </a:extLst>
          </p:cNvPr>
          <p:cNvSpPr>
            <a:spLocks noGrp="1"/>
          </p:cNvSpPr>
          <p:nvPr>
            <p:ph type="title"/>
          </p:nvPr>
        </p:nvSpPr>
        <p:spPr>
          <a:xfrm>
            <a:off x="325800" y="252000"/>
            <a:ext cx="11540763" cy="378044"/>
          </a:xfrm>
          <a:prstGeom prst="rect">
            <a:avLst/>
          </a:prstGeom>
        </p:spPr>
        <p:txBody>
          <a:bodyPr vert="horz" lIns="0" tIns="0" rIns="0" bIns="0" rtlCol="0" anchor="t">
            <a:noAutofit/>
          </a:bodyPr>
          <a:lstStyle/>
          <a:p>
            <a:r>
              <a:rPr lang="en-US"/>
              <a:t>Click to edit Master title style</a:t>
            </a:r>
            <a:endParaRPr lang="en-GB" dirty="0"/>
          </a:p>
        </p:txBody>
      </p:sp>
      <p:sp>
        <p:nvSpPr>
          <p:cNvPr id="3" name="Text Placeholder 2">
            <a:extLst>
              <a:ext uri="{FF2B5EF4-FFF2-40B4-BE49-F238E27FC236}">
                <a16:creationId xmlns:a16="http://schemas.microsoft.com/office/drawing/2014/main" id="{DBCA021F-8558-9528-DA3D-486CCDBEB58F}"/>
              </a:ext>
            </a:extLst>
          </p:cNvPr>
          <p:cNvSpPr>
            <a:spLocks noGrp="1"/>
          </p:cNvSpPr>
          <p:nvPr>
            <p:ph type="body" idx="1"/>
          </p:nvPr>
        </p:nvSpPr>
        <p:spPr>
          <a:xfrm>
            <a:off x="326232" y="1394619"/>
            <a:ext cx="11541025" cy="4866481"/>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a:extLst>
              <a:ext uri="{FF2B5EF4-FFF2-40B4-BE49-F238E27FC236}">
                <a16:creationId xmlns:a16="http://schemas.microsoft.com/office/drawing/2014/main" id="{1CD1A8F0-AC4B-E4A0-94D0-99C4BFD973A7}"/>
              </a:ext>
            </a:extLst>
          </p:cNvPr>
          <p:cNvSpPr>
            <a:spLocks noGrp="1"/>
          </p:cNvSpPr>
          <p:nvPr>
            <p:ph type="dt" sz="half" idx="2"/>
          </p:nvPr>
        </p:nvSpPr>
        <p:spPr>
          <a:xfrm>
            <a:off x="10641349" y="6393702"/>
            <a:ext cx="1233647" cy="137270"/>
          </a:xfrm>
          <a:prstGeom prst="rect">
            <a:avLst/>
          </a:prstGeom>
        </p:spPr>
        <p:txBody>
          <a:bodyPr vert="horz" lIns="0" tIns="0" rIns="0" bIns="0" rtlCol="0" anchor="b">
            <a:noAutofit/>
          </a:bodyPr>
          <a:lstStyle>
            <a:lvl1pPr algn="r">
              <a:defRPr sz="850">
                <a:solidFill>
                  <a:schemeClr val="accent1"/>
                </a:solidFill>
              </a:defRPr>
            </a:lvl1pPr>
          </a:lstStyle>
          <a:p>
            <a:fld id="{3DFEA115-3A6C-4C37-A1B0-9FEFABB23AD1}" type="datetime1">
              <a:rPr lang="en-GB" smtClean="0"/>
              <a:t>01/08/2024</a:t>
            </a:fld>
            <a:endParaRPr lang="en-GB"/>
          </a:p>
        </p:txBody>
      </p:sp>
      <p:sp>
        <p:nvSpPr>
          <p:cNvPr id="5" name="Footer Placeholder 4">
            <a:extLst>
              <a:ext uri="{FF2B5EF4-FFF2-40B4-BE49-F238E27FC236}">
                <a16:creationId xmlns:a16="http://schemas.microsoft.com/office/drawing/2014/main" id="{5EC0FC7A-298A-77A0-6596-56B0B3FD8C37}"/>
              </a:ext>
            </a:extLst>
          </p:cNvPr>
          <p:cNvSpPr>
            <a:spLocks noGrp="1"/>
          </p:cNvSpPr>
          <p:nvPr>
            <p:ph type="ftr" sz="quarter" idx="3"/>
          </p:nvPr>
        </p:nvSpPr>
        <p:spPr>
          <a:xfrm>
            <a:off x="1965261" y="6393702"/>
            <a:ext cx="3423452" cy="137272"/>
          </a:xfrm>
          <a:prstGeom prst="rect">
            <a:avLst/>
          </a:prstGeom>
        </p:spPr>
        <p:txBody>
          <a:bodyPr vert="horz" lIns="0" tIns="0" rIns="0" bIns="0" rtlCol="0" anchor="b">
            <a:noAutofit/>
          </a:bodyPr>
          <a:lstStyle>
            <a:lvl1pPr algn="l">
              <a:defRPr sz="850">
                <a:solidFill>
                  <a:schemeClr val="accent1"/>
                </a:solidFill>
              </a:defRPr>
            </a:lvl1pPr>
          </a:lstStyle>
          <a:p>
            <a:r>
              <a:rPr lang="en-GB"/>
              <a:t>Edit this text via Insert &gt; Header and Footer</a:t>
            </a:r>
            <a:endParaRPr lang="en-GB" dirty="0"/>
          </a:p>
        </p:txBody>
      </p:sp>
      <p:sp>
        <p:nvSpPr>
          <p:cNvPr id="6" name="Slide Number Placeholder 5">
            <a:extLst>
              <a:ext uri="{FF2B5EF4-FFF2-40B4-BE49-F238E27FC236}">
                <a16:creationId xmlns:a16="http://schemas.microsoft.com/office/drawing/2014/main" id="{B4517C40-7EB7-0CFD-6F6C-54AE57DE17D5}"/>
              </a:ext>
            </a:extLst>
          </p:cNvPr>
          <p:cNvSpPr>
            <a:spLocks noGrp="1"/>
          </p:cNvSpPr>
          <p:nvPr>
            <p:ph type="sldNum" sz="quarter" idx="4"/>
          </p:nvPr>
        </p:nvSpPr>
        <p:spPr>
          <a:xfrm>
            <a:off x="5936755" y="6393702"/>
            <a:ext cx="318491" cy="137272"/>
          </a:xfrm>
          <a:prstGeom prst="rect">
            <a:avLst/>
          </a:prstGeom>
        </p:spPr>
        <p:txBody>
          <a:bodyPr vert="horz" lIns="0" tIns="0" rIns="0" bIns="0" rtlCol="0" anchor="b">
            <a:noAutofit/>
          </a:bodyPr>
          <a:lstStyle>
            <a:lvl1pPr algn="ctr">
              <a:defRPr sz="850" b="1">
                <a:solidFill>
                  <a:schemeClr val="accent1"/>
                </a:solidFill>
              </a:defRPr>
            </a:lvl1pPr>
          </a:lstStyle>
          <a:p>
            <a:fld id="{CBA53E11-492D-48B3-9F9B-09541CA2A39A}" type="slidenum">
              <a:rPr lang="en-GB" smtClean="0"/>
              <a:pPr/>
              <a:t>‹#›</a:t>
            </a:fld>
            <a:endParaRPr lang="en-GB"/>
          </a:p>
        </p:txBody>
      </p:sp>
      <p:sp>
        <p:nvSpPr>
          <p:cNvPr id="7" name="TextBox 6">
            <a:extLst>
              <a:ext uri="{FF2B5EF4-FFF2-40B4-BE49-F238E27FC236}">
                <a16:creationId xmlns:a16="http://schemas.microsoft.com/office/drawing/2014/main" id="{D296CDD9-97E9-735B-8549-0F3AE3CCAC58}"/>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accent1"/>
                </a:solidFill>
                <a:latin typeface="+mj-lt"/>
              </a:rPr>
              <a:t>Imperial College London</a:t>
            </a:r>
          </a:p>
        </p:txBody>
      </p:sp>
    </p:spTree>
    <p:extLst>
      <p:ext uri="{BB962C8B-B14F-4D97-AF65-F5344CB8AC3E}">
        <p14:creationId xmlns:p14="http://schemas.microsoft.com/office/powerpoint/2010/main" val="1145082161"/>
      </p:ext>
    </p:extLst>
  </p:cSld>
  <p:clrMap bg1="lt1" tx1="dk1" bg2="lt2" tx2="dk2" accent1="accent1" accent2="accent2" accent3="accent3" accent4="accent4" accent5="accent5" accent6="accent6" hlink="hlink" folHlink="folHlink"/>
  <p:sldLayoutIdLst>
    <p:sldLayoutId id="2147483656" r:id="rId1"/>
    <p:sldLayoutId id="2147483679" r:id="rId2"/>
    <p:sldLayoutId id="2147483680" r:id="rId3"/>
    <p:sldLayoutId id="2147483649" r:id="rId4"/>
    <p:sldLayoutId id="2147483657" r:id="rId5"/>
    <p:sldLayoutId id="2147483658" r:id="rId6"/>
    <p:sldLayoutId id="2147483681" r:id="rId7"/>
    <p:sldLayoutId id="2147483682" r:id="rId8"/>
    <p:sldLayoutId id="2147483675" r:id="rId9"/>
    <p:sldLayoutId id="2147483650" r:id="rId10"/>
    <p:sldLayoutId id="2147483683" r:id="rId11"/>
    <p:sldLayoutId id="2147483684" r:id="rId12"/>
    <p:sldLayoutId id="2147483652" r:id="rId13"/>
    <p:sldLayoutId id="2147483685" r:id="rId14"/>
    <p:sldLayoutId id="2147483686" r:id="rId15"/>
    <p:sldLayoutId id="2147483659" r:id="rId16"/>
    <p:sldLayoutId id="2147483687" r:id="rId17"/>
    <p:sldLayoutId id="2147483688" r:id="rId18"/>
    <p:sldLayoutId id="2147483660" r:id="rId19"/>
    <p:sldLayoutId id="2147483689" r:id="rId20"/>
    <p:sldLayoutId id="2147483690" r:id="rId21"/>
    <p:sldLayoutId id="2147483677" r:id="rId22"/>
    <p:sldLayoutId id="2147483691" r:id="rId23"/>
    <p:sldLayoutId id="2147483692" r:id="rId24"/>
    <p:sldLayoutId id="2147483676" r:id="rId25"/>
    <p:sldLayoutId id="2147483667" r:id="rId26"/>
    <p:sldLayoutId id="2147483693" r:id="rId27"/>
    <p:sldLayoutId id="2147483694" r:id="rId28"/>
    <p:sldLayoutId id="2147483666" r:id="rId29"/>
    <p:sldLayoutId id="2147483661" r:id="rId30"/>
    <p:sldLayoutId id="2147483695" r:id="rId31"/>
    <p:sldLayoutId id="2147483696" r:id="rId32"/>
    <p:sldLayoutId id="2147483669" r:id="rId33"/>
    <p:sldLayoutId id="2147483697" r:id="rId34"/>
    <p:sldLayoutId id="2147483698" r:id="rId35"/>
    <p:sldLayoutId id="2147483678" r:id="rId36"/>
    <p:sldLayoutId id="2147483699" r:id="rId37"/>
    <p:sldLayoutId id="2147483700" r:id="rId38"/>
    <p:sldLayoutId id="2147483662" r:id="rId39"/>
    <p:sldLayoutId id="2147483701" r:id="rId40"/>
    <p:sldLayoutId id="2147483702" r:id="rId41"/>
    <p:sldLayoutId id="2147483663" r:id="rId42"/>
    <p:sldLayoutId id="2147483703" r:id="rId43"/>
    <p:sldLayoutId id="2147483704" r:id="rId44"/>
    <p:sldLayoutId id="2147483664" r:id="rId45"/>
    <p:sldLayoutId id="2147483705" r:id="rId46"/>
    <p:sldLayoutId id="2147483706" r:id="rId47"/>
    <p:sldLayoutId id="2147483665" r:id="rId48"/>
    <p:sldLayoutId id="2147483671" r:id="rId49"/>
    <p:sldLayoutId id="2147483707" r:id="rId50"/>
    <p:sldLayoutId id="2147483708" r:id="rId51"/>
    <p:sldLayoutId id="2147483670" r:id="rId52"/>
    <p:sldLayoutId id="2147483672" r:id="rId53"/>
    <p:sldLayoutId id="2147483674" r:id="rId54"/>
    <p:sldLayoutId id="2147483709" r:id="rId55"/>
    <p:sldLayoutId id="2147483710" r:id="rId56"/>
    <p:sldLayoutId id="2147483673" r:id="rId57"/>
    <p:sldLayoutId id="2147483654" r:id="rId58"/>
    <p:sldLayoutId id="2147483711" r:id="rId59"/>
    <p:sldLayoutId id="2147483712" r:id="rId60"/>
    <p:sldLayoutId id="2147483655" r:id="rId61"/>
    <p:sldLayoutId id="2147483713" r:id="rId62"/>
    <p:sldLayoutId id="2147483714" r:id="rId63"/>
  </p:sldLayoutIdLst>
  <p:transition>
    <p:fade/>
  </p:transition>
  <p:hf hdr="0"/>
  <p:txStyles>
    <p:titleStyle>
      <a:lvl1pPr algn="l" defTabSz="685765" rtl="0" eaLnBrk="1" latinLnBrk="0" hangingPunct="1">
        <a:lnSpc>
          <a:spcPct val="90000"/>
        </a:lnSpc>
        <a:spcBef>
          <a:spcPct val="0"/>
        </a:spcBef>
        <a:buNone/>
        <a:defRPr sz="2600" b="0" kern="1200">
          <a:solidFill>
            <a:schemeClr val="accent1"/>
          </a:solidFill>
          <a:latin typeface="+mj-lt"/>
          <a:ea typeface="+mj-ea"/>
          <a:cs typeface="+mj-cs"/>
        </a:defRPr>
      </a:lvl1pPr>
    </p:titleStyle>
    <p:bodyStyle>
      <a:lvl1pPr marL="0" indent="0" algn="l" defTabSz="685765" rtl="0" eaLnBrk="1" latinLnBrk="0" hangingPunct="1">
        <a:lnSpc>
          <a:spcPct val="105000"/>
        </a:lnSpc>
        <a:spcBef>
          <a:spcPts val="0"/>
        </a:spcBef>
        <a:buFont typeface="Arial" panose="020B0604020202020204" pitchFamily="34" charset="0"/>
        <a:buNone/>
        <a:defRPr sz="2000" kern="1200">
          <a:solidFill>
            <a:schemeClr val="tx1"/>
          </a:solidFill>
          <a:latin typeface="+mn-lt"/>
          <a:ea typeface="+mn-ea"/>
          <a:cs typeface="+mn-cs"/>
        </a:defRPr>
      </a:lvl1pPr>
      <a:lvl2pPr marL="0" indent="0" algn="l" defTabSz="685765" rtl="0" eaLnBrk="1" latinLnBrk="0" hangingPunct="1">
        <a:lnSpc>
          <a:spcPct val="105000"/>
        </a:lnSpc>
        <a:spcBef>
          <a:spcPts val="0"/>
        </a:spcBef>
        <a:buFont typeface="Arial" panose="020B0604020202020204" pitchFamily="34" charset="0"/>
        <a:buNone/>
        <a:defRPr sz="2000" b="0" kern="1200">
          <a:solidFill>
            <a:schemeClr val="tx1"/>
          </a:solidFill>
          <a:latin typeface="+mj-lt"/>
          <a:ea typeface="+mn-ea"/>
          <a:cs typeface="+mn-cs"/>
        </a:defRPr>
      </a:lvl2pPr>
      <a:lvl3pPr marL="161991" indent="-161991" algn="l" defTabSz="685765" rtl="0" eaLnBrk="1" latinLnBrk="0" hangingPunct="1">
        <a:lnSpc>
          <a:spcPct val="105000"/>
        </a:lnSpc>
        <a:spcBef>
          <a:spcPts val="0"/>
        </a:spcBef>
        <a:buClr>
          <a:schemeClr val="accent1"/>
        </a:buClr>
        <a:buFont typeface="Arial" panose="020B0604020202020204" pitchFamily="34" charset="0"/>
        <a:buChar char="•"/>
        <a:defRPr sz="2000" kern="1200">
          <a:solidFill>
            <a:schemeClr val="tx1"/>
          </a:solidFill>
          <a:latin typeface="+mn-lt"/>
          <a:ea typeface="+mn-ea"/>
          <a:cs typeface="+mn-cs"/>
        </a:defRPr>
      </a:lvl3pPr>
      <a:lvl4pPr marL="323984" indent="-161991" algn="l" defTabSz="685765" rtl="0" eaLnBrk="1" latinLnBrk="0" hangingPunct="1">
        <a:lnSpc>
          <a:spcPct val="105000"/>
        </a:lnSpc>
        <a:spcBef>
          <a:spcPts val="0"/>
        </a:spcBef>
        <a:buClr>
          <a:schemeClr val="accent1"/>
        </a:buClr>
        <a:buFont typeface="Arial" panose="020B0604020202020204" pitchFamily="34" charset="0"/>
        <a:buChar char="•"/>
        <a:defRPr sz="2000" kern="1200">
          <a:solidFill>
            <a:schemeClr val="tx1"/>
          </a:solidFill>
          <a:latin typeface="+mn-lt"/>
          <a:ea typeface="+mn-ea"/>
          <a:cs typeface="+mn-cs"/>
        </a:defRPr>
      </a:lvl4pPr>
      <a:lvl5pPr marL="485975" indent="-161991" algn="l" defTabSz="685765" rtl="0" eaLnBrk="1" latinLnBrk="0" hangingPunct="1">
        <a:lnSpc>
          <a:spcPct val="105000"/>
        </a:lnSpc>
        <a:spcBef>
          <a:spcPts val="0"/>
        </a:spcBef>
        <a:buClr>
          <a:schemeClr val="accent1"/>
        </a:buClr>
        <a:buFont typeface="Arial" panose="020B0604020202020204" pitchFamily="34" charset="0"/>
        <a:buChar char="•"/>
        <a:defRPr sz="2000" kern="1200">
          <a:solidFill>
            <a:schemeClr val="tx1"/>
          </a:solidFill>
          <a:latin typeface="+mn-lt"/>
          <a:ea typeface="+mn-ea"/>
          <a:cs typeface="+mn-cs"/>
        </a:defRPr>
      </a:lvl5pPr>
      <a:lvl6pPr marL="1885853"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6pPr>
      <a:lvl7pPr marL="2228736"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7pPr>
      <a:lvl8pPr marL="2571618"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8pPr>
      <a:lvl9pPr marL="2914501"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685765" rtl="0" eaLnBrk="1" latinLnBrk="0" hangingPunct="1">
        <a:defRPr sz="1600" kern="1200">
          <a:solidFill>
            <a:schemeClr val="tx1"/>
          </a:solidFill>
          <a:latin typeface="+mn-lt"/>
          <a:ea typeface="+mn-ea"/>
          <a:cs typeface="+mn-cs"/>
        </a:defRPr>
      </a:lvl1pPr>
      <a:lvl2pPr marL="342882" algn="l" defTabSz="685765" rtl="0" eaLnBrk="1" latinLnBrk="0" hangingPunct="1">
        <a:defRPr sz="1600" kern="1200">
          <a:solidFill>
            <a:schemeClr val="tx1"/>
          </a:solidFill>
          <a:latin typeface="+mn-lt"/>
          <a:ea typeface="+mn-ea"/>
          <a:cs typeface="+mn-cs"/>
        </a:defRPr>
      </a:lvl2pPr>
      <a:lvl3pPr marL="685765" algn="l" defTabSz="685765" rtl="0" eaLnBrk="1" latinLnBrk="0" hangingPunct="1">
        <a:defRPr sz="1600" kern="1200">
          <a:solidFill>
            <a:schemeClr val="tx1"/>
          </a:solidFill>
          <a:latin typeface="+mn-lt"/>
          <a:ea typeface="+mn-ea"/>
          <a:cs typeface="+mn-cs"/>
        </a:defRPr>
      </a:lvl3pPr>
      <a:lvl4pPr marL="1028647" algn="l" defTabSz="685765" rtl="0" eaLnBrk="1" latinLnBrk="0" hangingPunct="1">
        <a:defRPr sz="1600" kern="1200">
          <a:solidFill>
            <a:schemeClr val="tx1"/>
          </a:solidFill>
          <a:latin typeface="+mn-lt"/>
          <a:ea typeface="+mn-ea"/>
          <a:cs typeface="+mn-cs"/>
        </a:defRPr>
      </a:lvl4pPr>
      <a:lvl5pPr marL="1371530" algn="l" defTabSz="685765" rtl="0" eaLnBrk="1" latinLnBrk="0" hangingPunct="1">
        <a:defRPr sz="1600" kern="1200">
          <a:solidFill>
            <a:schemeClr val="tx1"/>
          </a:solidFill>
          <a:latin typeface="+mn-lt"/>
          <a:ea typeface="+mn-ea"/>
          <a:cs typeface="+mn-cs"/>
        </a:defRPr>
      </a:lvl5pPr>
      <a:lvl6pPr marL="1714412" algn="l" defTabSz="685765" rtl="0" eaLnBrk="1" latinLnBrk="0" hangingPunct="1">
        <a:defRPr sz="1600" kern="1200">
          <a:solidFill>
            <a:schemeClr val="tx1"/>
          </a:solidFill>
          <a:latin typeface="+mn-lt"/>
          <a:ea typeface="+mn-ea"/>
          <a:cs typeface="+mn-cs"/>
        </a:defRPr>
      </a:lvl6pPr>
      <a:lvl7pPr marL="2057295" algn="l" defTabSz="685765" rtl="0" eaLnBrk="1" latinLnBrk="0" hangingPunct="1">
        <a:defRPr sz="1600" kern="1200">
          <a:solidFill>
            <a:schemeClr val="tx1"/>
          </a:solidFill>
          <a:latin typeface="+mn-lt"/>
          <a:ea typeface="+mn-ea"/>
          <a:cs typeface="+mn-cs"/>
        </a:defRPr>
      </a:lvl7pPr>
      <a:lvl8pPr marL="2400177" algn="l" defTabSz="685765" rtl="0" eaLnBrk="1" latinLnBrk="0" hangingPunct="1">
        <a:defRPr sz="1600" kern="1200">
          <a:solidFill>
            <a:schemeClr val="tx1"/>
          </a:solidFill>
          <a:latin typeface="+mn-lt"/>
          <a:ea typeface="+mn-ea"/>
          <a:cs typeface="+mn-cs"/>
        </a:defRPr>
      </a:lvl8pPr>
      <a:lvl9pPr marL="2743060" algn="l" defTabSz="685765" rtl="0" eaLnBrk="1" latinLnBrk="0" hangingPunct="1">
        <a:defRPr sz="1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206" userDrawn="1">
          <p15:clr>
            <a:srgbClr val="F26B43"/>
          </p15:clr>
        </p15:guide>
        <p15:guide id="4" pos="7475" userDrawn="1">
          <p15:clr>
            <a:srgbClr val="F26B43"/>
          </p15:clr>
        </p15:guide>
        <p15:guide id="5" orient="horz" pos="207" userDrawn="1">
          <p15:clr>
            <a:srgbClr val="F26B43"/>
          </p15:clr>
        </p15:guide>
        <p15:guide id="6" orient="horz" pos="4114" userDrawn="1">
          <p15:clr>
            <a:srgbClr val="F26B43"/>
          </p15:clr>
        </p15:guide>
        <p15:guide id="7" orient="horz" pos="3944" userDrawn="1">
          <p15:clr>
            <a:srgbClr val="F26B43"/>
          </p15:clr>
        </p15:guide>
        <p15:guide id="8" orient="horz" pos="879" userDrawn="1">
          <p15:clr>
            <a:srgbClr val="F26B43"/>
          </p15:clr>
        </p15:guide>
        <p15:guide id="9" pos="3723" userDrawn="1">
          <p15:clr>
            <a:srgbClr val="F26B43"/>
          </p15:clr>
        </p15:guide>
        <p15:guide id="10" pos="395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0.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FC6C70-3B0C-690C-2FF8-30ECEE796F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2B5E60-AD83-A7CE-4AC3-0AF557FD3A25}"/>
              </a:ext>
            </a:extLst>
          </p:cNvPr>
          <p:cNvSpPr>
            <a:spLocks noGrp="1"/>
          </p:cNvSpPr>
          <p:nvPr>
            <p:ph type="ctrTitle"/>
          </p:nvPr>
        </p:nvSpPr>
        <p:spPr>
          <a:xfrm>
            <a:off x="330270" y="2417400"/>
            <a:ext cx="10156497" cy="1847942"/>
          </a:xfrm>
        </p:spPr>
        <p:txBody>
          <a:bodyPr/>
          <a:lstStyle/>
          <a:p>
            <a:r>
              <a:rPr lang="en-GB" dirty="0"/>
              <a:t>VISION TRANSFORMERS NEED REGISTERS</a:t>
            </a:r>
          </a:p>
        </p:txBody>
      </p:sp>
      <p:sp>
        <p:nvSpPr>
          <p:cNvPr id="3" name="Subtitle 2">
            <a:extLst>
              <a:ext uri="{FF2B5EF4-FFF2-40B4-BE49-F238E27FC236}">
                <a16:creationId xmlns:a16="http://schemas.microsoft.com/office/drawing/2014/main" id="{0108A084-C83B-B1BA-F1C8-58ED2C96F318}"/>
              </a:ext>
            </a:extLst>
          </p:cNvPr>
          <p:cNvSpPr>
            <a:spLocks noGrp="1"/>
          </p:cNvSpPr>
          <p:nvPr>
            <p:ph type="subTitle" idx="1"/>
          </p:nvPr>
        </p:nvSpPr>
        <p:spPr>
          <a:xfrm>
            <a:off x="330271" y="4383000"/>
            <a:ext cx="9144000" cy="1322348"/>
          </a:xfrm>
        </p:spPr>
        <p:txBody>
          <a:bodyPr/>
          <a:lstStyle/>
          <a:p>
            <a:r>
              <a:rPr lang="en-GB" dirty="0"/>
              <a:t>BioMedIA Reading Group</a:t>
            </a:r>
          </a:p>
        </p:txBody>
      </p:sp>
      <p:sp>
        <p:nvSpPr>
          <p:cNvPr id="6" name="Text Placeholder 5">
            <a:extLst>
              <a:ext uri="{FF2B5EF4-FFF2-40B4-BE49-F238E27FC236}">
                <a16:creationId xmlns:a16="http://schemas.microsoft.com/office/drawing/2014/main" id="{D8590196-1683-86F1-9CB4-80E5FB8111EC}"/>
              </a:ext>
            </a:extLst>
          </p:cNvPr>
          <p:cNvSpPr>
            <a:spLocks noGrp="1"/>
          </p:cNvSpPr>
          <p:nvPr>
            <p:ph type="body" sz="quarter" idx="10"/>
          </p:nvPr>
        </p:nvSpPr>
        <p:spPr>
          <a:xfrm>
            <a:off x="330271" y="5789336"/>
            <a:ext cx="5579198" cy="740845"/>
          </a:xfrm>
        </p:spPr>
        <p:txBody>
          <a:bodyPr/>
          <a:lstStyle/>
          <a:p>
            <a:r>
              <a:rPr lang="en-US" dirty="0"/>
              <a:t>Zhenlin &amp; Vasilis  </a:t>
            </a:r>
          </a:p>
          <a:p>
            <a:r>
              <a:rPr lang="en-US" dirty="0"/>
              <a:t>1/8/2024</a:t>
            </a:r>
          </a:p>
        </p:txBody>
      </p:sp>
    </p:spTree>
    <p:extLst>
      <p:ext uri="{BB962C8B-B14F-4D97-AF65-F5344CB8AC3E}">
        <p14:creationId xmlns:p14="http://schemas.microsoft.com/office/powerpoint/2010/main" val="26682668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33FD5-8F84-09E1-F53E-FFAB74652F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89C886-44C3-30D2-31BD-CE950FD85B34}"/>
              </a:ext>
            </a:extLst>
          </p:cNvPr>
          <p:cNvSpPr>
            <a:spLocks noGrp="1"/>
          </p:cNvSpPr>
          <p:nvPr>
            <p:ph type="ctrTitle"/>
          </p:nvPr>
        </p:nvSpPr>
        <p:spPr>
          <a:xfrm>
            <a:off x="330271" y="3338719"/>
            <a:ext cx="9144000" cy="1828406"/>
          </a:xfrm>
        </p:spPr>
        <p:txBody>
          <a:bodyPr/>
          <a:lstStyle/>
          <a:p>
            <a:r>
              <a:rPr lang="en-US" dirty="0"/>
              <a:t>Thank you</a:t>
            </a:r>
          </a:p>
        </p:txBody>
      </p:sp>
      <p:sp>
        <p:nvSpPr>
          <p:cNvPr id="3" name="Text Placeholder 2">
            <a:extLst>
              <a:ext uri="{FF2B5EF4-FFF2-40B4-BE49-F238E27FC236}">
                <a16:creationId xmlns:a16="http://schemas.microsoft.com/office/drawing/2014/main" id="{0FAAA909-91C7-235E-6BF9-DDB1D7761A72}"/>
              </a:ext>
            </a:extLst>
          </p:cNvPr>
          <p:cNvSpPr>
            <a:spLocks noGrp="1"/>
          </p:cNvSpPr>
          <p:nvPr>
            <p:ph type="body" sz="quarter" idx="10"/>
          </p:nvPr>
        </p:nvSpPr>
        <p:spPr>
          <a:xfrm>
            <a:off x="330200" y="5789613"/>
            <a:ext cx="5580063" cy="739775"/>
          </a:xfrm>
        </p:spPr>
        <p:txBody>
          <a:bodyPr/>
          <a:lstStyle/>
          <a:p>
            <a:r>
              <a:rPr lang="en-US" altLang="zh-CN" dirty="0"/>
              <a:t>Zhenlin</a:t>
            </a:r>
          </a:p>
          <a:p>
            <a:r>
              <a:rPr lang="en-US" dirty="0"/>
              <a:t>1/8/2024</a:t>
            </a:r>
          </a:p>
        </p:txBody>
      </p:sp>
    </p:spTree>
    <p:extLst>
      <p:ext uri="{BB962C8B-B14F-4D97-AF65-F5344CB8AC3E}">
        <p14:creationId xmlns:p14="http://schemas.microsoft.com/office/powerpoint/2010/main" val="84354354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46546-F47C-923C-52AE-5E7755F6D0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FEC99A-F06B-312B-70A4-2574CB5AE480}"/>
              </a:ext>
            </a:extLst>
          </p:cNvPr>
          <p:cNvSpPr>
            <a:spLocks noGrp="1"/>
          </p:cNvSpPr>
          <p:nvPr>
            <p:ph type="title"/>
          </p:nvPr>
        </p:nvSpPr>
        <p:spPr/>
        <p:txBody>
          <a:bodyPr/>
          <a:lstStyle/>
          <a:p>
            <a:r>
              <a:rPr lang="en-US" dirty="0"/>
              <a:t>Content</a:t>
            </a:r>
          </a:p>
        </p:txBody>
      </p:sp>
      <p:sp>
        <p:nvSpPr>
          <p:cNvPr id="3" name="Date Placeholder 2">
            <a:extLst>
              <a:ext uri="{FF2B5EF4-FFF2-40B4-BE49-F238E27FC236}">
                <a16:creationId xmlns:a16="http://schemas.microsoft.com/office/drawing/2014/main" id="{717143C3-CF38-B743-1A4F-B7E82E27FD27}"/>
              </a:ext>
            </a:extLst>
          </p:cNvPr>
          <p:cNvSpPr>
            <a:spLocks noGrp="1"/>
          </p:cNvSpPr>
          <p:nvPr>
            <p:ph type="dt" sz="half" idx="10"/>
          </p:nvPr>
        </p:nvSpPr>
        <p:spPr/>
        <p:txBody>
          <a:bodyPr/>
          <a:lstStyle/>
          <a:p>
            <a:fld id="{DA0B0C63-2340-41E2-AEEE-43D6D8029043}" type="datetime1">
              <a:rPr lang="en-GB" smtClean="0"/>
              <a:t>01/08/2024</a:t>
            </a:fld>
            <a:endParaRPr lang="en-GB"/>
          </a:p>
        </p:txBody>
      </p:sp>
      <p:sp>
        <p:nvSpPr>
          <p:cNvPr id="6" name="Slide Number Placeholder 5">
            <a:extLst>
              <a:ext uri="{FF2B5EF4-FFF2-40B4-BE49-F238E27FC236}">
                <a16:creationId xmlns:a16="http://schemas.microsoft.com/office/drawing/2014/main" id="{E2AEC245-117F-5A10-A05F-6752F939730C}"/>
              </a:ext>
            </a:extLst>
          </p:cNvPr>
          <p:cNvSpPr>
            <a:spLocks noGrp="1"/>
          </p:cNvSpPr>
          <p:nvPr>
            <p:ph type="sldNum" sz="quarter" idx="12"/>
          </p:nvPr>
        </p:nvSpPr>
        <p:spPr/>
        <p:txBody>
          <a:bodyPr/>
          <a:lstStyle/>
          <a:p>
            <a:fld id="{CBA53E11-492D-48B3-9F9B-09541CA2A39A}" type="slidenum">
              <a:rPr lang="en-GB" smtClean="0"/>
              <a:pPr/>
              <a:t>2</a:t>
            </a:fld>
            <a:endParaRPr lang="en-GB"/>
          </a:p>
        </p:txBody>
      </p:sp>
      <p:graphicFrame>
        <p:nvGraphicFramePr>
          <p:cNvPr id="4" name="Content Placeholder 3">
            <a:extLst>
              <a:ext uri="{FF2B5EF4-FFF2-40B4-BE49-F238E27FC236}">
                <a16:creationId xmlns:a16="http://schemas.microsoft.com/office/drawing/2014/main" id="{04FDD0C5-EEC4-2CDE-ED90-538CD98B0AF3}"/>
              </a:ext>
            </a:extLst>
          </p:cNvPr>
          <p:cNvGraphicFramePr>
            <a:graphicFrameLocks noGrp="1"/>
          </p:cNvGraphicFramePr>
          <p:nvPr>
            <p:ph sz="quarter" idx="13"/>
            <p:extLst>
              <p:ext uri="{D42A27DB-BD31-4B8C-83A1-F6EECF244321}">
                <p14:modId xmlns:p14="http://schemas.microsoft.com/office/powerpoint/2010/main" val="1104468367"/>
              </p:ext>
            </p:extLst>
          </p:nvPr>
        </p:nvGraphicFramePr>
        <p:xfrm>
          <a:off x="2900115" y="1620365"/>
          <a:ext cx="7002162" cy="3745738"/>
        </p:xfrm>
        <a:graphic>
          <a:graphicData uri="http://schemas.openxmlformats.org/drawingml/2006/table">
            <a:tbl>
              <a:tblPr>
                <a:tableStyleId>{2D5ABB26-0587-4C30-8999-92F81FD0307C}</a:tableStyleId>
              </a:tblPr>
              <a:tblGrid>
                <a:gridCol w="743980">
                  <a:extLst>
                    <a:ext uri="{9D8B030D-6E8A-4147-A177-3AD203B41FA5}">
                      <a16:colId xmlns:a16="http://schemas.microsoft.com/office/drawing/2014/main" val="2312058624"/>
                    </a:ext>
                  </a:extLst>
                </a:gridCol>
                <a:gridCol w="6258182">
                  <a:extLst>
                    <a:ext uri="{9D8B030D-6E8A-4147-A177-3AD203B41FA5}">
                      <a16:colId xmlns:a16="http://schemas.microsoft.com/office/drawing/2014/main" val="2529335587"/>
                    </a:ext>
                  </a:extLst>
                </a:gridCol>
              </a:tblGrid>
              <a:tr h="240665">
                <a:tc>
                  <a:txBody>
                    <a:bodyPr/>
                    <a:lstStyle/>
                    <a:p>
                      <a:pPr>
                        <a:lnSpc>
                          <a:spcPct val="105000"/>
                        </a:lnSpc>
                      </a:pPr>
                      <a:r>
                        <a:rPr lang="en-US" sz="5400" b="1" dirty="0">
                          <a:solidFill>
                            <a:schemeClr val="accent1"/>
                          </a:solidFill>
                        </a:rPr>
                        <a:t>1</a:t>
                      </a:r>
                    </a:p>
                  </a:txBody>
                  <a:tcPr marL="0" marR="0" marT="0" marB="0"/>
                </a:tc>
                <a:tc>
                  <a:txBody>
                    <a:bodyPr/>
                    <a:lstStyle/>
                    <a:p>
                      <a:pPr>
                        <a:lnSpc>
                          <a:spcPct val="105000"/>
                        </a:lnSpc>
                      </a:pPr>
                      <a:r>
                        <a:rPr lang="en-US" sz="5400" dirty="0">
                          <a:solidFill>
                            <a:schemeClr val="accent1"/>
                          </a:solidFill>
                          <a:latin typeface="Imperial Sans Text Medium" panose="020B0603020202020204" pitchFamily="34" charset="0"/>
                          <a:ea typeface="Inter Medium" panose="02000503000000020004" pitchFamily="2" charset="0"/>
                        </a:rPr>
                        <a:t>Introduction</a:t>
                      </a:r>
                    </a:p>
                    <a:p>
                      <a:pPr>
                        <a:lnSpc>
                          <a:spcPct val="105000"/>
                        </a:lnSpc>
                      </a:pPr>
                      <a:r>
                        <a:rPr lang="en-US" sz="1800" dirty="0">
                          <a:solidFill>
                            <a:schemeClr val="accent1"/>
                          </a:solidFill>
                          <a:latin typeface="Imperial Sans Text Medium" panose="020B0603020202020204" pitchFamily="34" charset="0"/>
                          <a:ea typeface="Inter Medium" panose="02000503000000020004" pitchFamily="2" charset="0"/>
                        </a:rPr>
                        <a:t>DINO, DINOv2,…</a:t>
                      </a:r>
                    </a:p>
                    <a:p>
                      <a:pPr>
                        <a:lnSpc>
                          <a:spcPct val="105000"/>
                        </a:lnSpc>
                      </a:pPr>
                      <a:r>
                        <a:rPr lang="en-US" sz="3600" dirty="0">
                          <a:solidFill>
                            <a:schemeClr val="accent1"/>
                          </a:solidFill>
                          <a:latin typeface="Imperial Sans Text Medium" panose="020B0603020202020204" pitchFamily="34" charset="0"/>
                          <a:ea typeface="Inter Medium" panose="02000503000000020004" pitchFamily="2" charset="0"/>
                        </a:rPr>
                        <a:t>                                     </a:t>
                      </a:r>
                      <a:r>
                        <a:rPr lang="en-US" sz="2800" dirty="0">
                          <a:solidFill>
                            <a:schemeClr val="accent1"/>
                          </a:solidFill>
                          <a:latin typeface="Imperial Sans Text Medium" panose="020B0603020202020204" pitchFamily="34" charset="0"/>
                          <a:ea typeface="Inter Medium" panose="02000503000000020004" pitchFamily="2" charset="0"/>
                        </a:rPr>
                        <a:t>by Zhenlin</a:t>
                      </a:r>
                      <a:endParaRPr lang="en-US" sz="3600" dirty="0">
                        <a:solidFill>
                          <a:schemeClr val="accent1"/>
                        </a:solidFill>
                        <a:latin typeface="Imperial Sans Text Medium" panose="020B0603020202020204" pitchFamily="34" charset="0"/>
                        <a:ea typeface="Inter Medium" panose="02000503000000020004" pitchFamily="2" charset="0"/>
                      </a:endParaRPr>
                    </a:p>
                    <a:p>
                      <a:pPr>
                        <a:lnSpc>
                          <a:spcPct val="105000"/>
                        </a:lnSpc>
                      </a:pPr>
                      <a:endParaRPr lang="en-US" sz="3600" dirty="0">
                        <a:solidFill>
                          <a:schemeClr val="accent1"/>
                        </a:solidFill>
                        <a:latin typeface="Imperial Sans Text Medium" panose="020B0603020202020204" pitchFamily="34" charset="0"/>
                        <a:ea typeface="Inter Medium" panose="02000503000000020004" pitchFamily="2" charset="0"/>
                      </a:endParaRPr>
                    </a:p>
                  </a:txBody>
                  <a:tcPr marL="0" marR="0" marT="0" marB="0"/>
                </a:tc>
                <a:extLst>
                  <a:ext uri="{0D108BD9-81ED-4DB2-BD59-A6C34878D82A}">
                    <a16:rowId xmlns:a16="http://schemas.microsoft.com/office/drawing/2014/main" val="2813600567"/>
                  </a:ext>
                </a:extLst>
              </a:tr>
              <a:tr h="240665">
                <a:tc>
                  <a:txBody>
                    <a:bodyPr/>
                    <a:lstStyle/>
                    <a:p>
                      <a:pPr>
                        <a:lnSpc>
                          <a:spcPct val="105000"/>
                        </a:lnSpc>
                      </a:pPr>
                      <a:r>
                        <a:rPr lang="en-US" sz="5400" b="1" dirty="0">
                          <a:solidFill>
                            <a:schemeClr val="accent1"/>
                          </a:solidFill>
                        </a:rPr>
                        <a:t>2</a:t>
                      </a:r>
                    </a:p>
                  </a:txBody>
                  <a:tcPr marL="0" marR="0" marT="0" marB="0"/>
                </a:tc>
                <a:tc>
                  <a:txBody>
                    <a:bodyPr/>
                    <a:lstStyle/>
                    <a:p>
                      <a:pPr>
                        <a:lnSpc>
                          <a:spcPct val="105000"/>
                        </a:lnSpc>
                      </a:pPr>
                      <a:r>
                        <a:rPr lang="en-US" sz="5400" dirty="0">
                          <a:solidFill>
                            <a:schemeClr val="accent1"/>
                          </a:solidFill>
                          <a:latin typeface="Imperial Sans Text Medium" panose="020B0603020202020204" pitchFamily="34" charset="0"/>
                          <a:ea typeface="Inter Medium" panose="02000503000000020004" pitchFamily="2" charset="0"/>
                        </a:rPr>
                        <a:t>Details</a:t>
                      </a:r>
                    </a:p>
                    <a:p>
                      <a:pPr>
                        <a:lnSpc>
                          <a:spcPct val="105000"/>
                        </a:lnSpc>
                      </a:pPr>
                      <a:r>
                        <a:rPr lang="en-US" sz="4000" dirty="0">
                          <a:solidFill>
                            <a:schemeClr val="accent1"/>
                          </a:solidFill>
                          <a:latin typeface="Imperial Sans Text Medium" panose="020B0603020202020204" pitchFamily="34" charset="0"/>
                          <a:ea typeface="Inter Medium" panose="02000503000000020004" pitchFamily="2" charset="0"/>
                        </a:rPr>
                        <a:t>                                 </a:t>
                      </a:r>
                      <a:r>
                        <a:rPr lang="en-US" sz="2800" dirty="0">
                          <a:solidFill>
                            <a:schemeClr val="accent1"/>
                          </a:solidFill>
                          <a:latin typeface="Imperial Sans Text Medium" panose="020B0603020202020204" pitchFamily="34" charset="0"/>
                          <a:ea typeface="Inter Medium" panose="02000503000000020004" pitchFamily="2" charset="0"/>
                        </a:rPr>
                        <a:t>by Vasilis</a:t>
                      </a:r>
                      <a:endParaRPr lang="en-US" sz="4000" dirty="0">
                        <a:solidFill>
                          <a:schemeClr val="accent1"/>
                        </a:solidFill>
                        <a:latin typeface="Imperial Sans Text Medium" panose="020B0603020202020204" pitchFamily="34" charset="0"/>
                        <a:ea typeface="Inter Medium" panose="02000503000000020004" pitchFamily="2" charset="0"/>
                      </a:endParaRPr>
                    </a:p>
                  </a:txBody>
                  <a:tcPr marL="0" marR="0" marT="0" marB="0"/>
                </a:tc>
                <a:extLst>
                  <a:ext uri="{0D108BD9-81ED-4DB2-BD59-A6C34878D82A}">
                    <a16:rowId xmlns:a16="http://schemas.microsoft.com/office/drawing/2014/main" val="2377395039"/>
                  </a:ext>
                </a:extLst>
              </a:tr>
            </a:tbl>
          </a:graphicData>
        </a:graphic>
      </p:graphicFrame>
    </p:spTree>
    <p:extLst>
      <p:ext uri="{BB962C8B-B14F-4D97-AF65-F5344CB8AC3E}">
        <p14:creationId xmlns:p14="http://schemas.microsoft.com/office/powerpoint/2010/main" val="416256293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884CF6E-A742-FE7F-DEA0-859BC4D22F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2473C2-27D1-BBA0-E1FB-155C6A3A35C9}"/>
              </a:ext>
            </a:extLst>
          </p:cNvPr>
          <p:cNvSpPr>
            <a:spLocks noGrp="1"/>
          </p:cNvSpPr>
          <p:nvPr>
            <p:ph type="title"/>
          </p:nvPr>
        </p:nvSpPr>
        <p:spPr>
          <a:xfrm>
            <a:off x="325438" y="251619"/>
            <a:ext cx="11541125" cy="378619"/>
          </a:xfrm>
        </p:spPr>
        <p:txBody>
          <a:bodyPr/>
          <a:lstStyle/>
          <a:p>
            <a:r>
              <a:rPr lang="en-GB" dirty="0"/>
              <a:t>VISION TRANSFORMERS NEED REGISTERS</a:t>
            </a:r>
            <a:endParaRPr lang="en-US" dirty="0"/>
          </a:p>
        </p:txBody>
      </p:sp>
      <p:sp>
        <p:nvSpPr>
          <p:cNvPr id="3" name="Content Placeholder 2">
            <a:extLst>
              <a:ext uri="{FF2B5EF4-FFF2-40B4-BE49-F238E27FC236}">
                <a16:creationId xmlns:a16="http://schemas.microsoft.com/office/drawing/2014/main" id="{C589B409-CC9F-F408-4BAF-EB30F716D351}"/>
              </a:ext>
            </a:extLst>
          </p:cNvPr>
          <p:cNvSpPr>
            <a:spLocks noGrp="1"/>
          </p:cNvSpPr>
          <p:nvPr>
            <p:ph idx="1"/>
          </p:nvPr>
        </p:nvSpPr>
        <p:spPr>
          <a:xfrm>
            <a:off x="325438" y="1394619"/>
            <a:ext cx="11541125" cy="4866481"/>
          </a:xfrm>
        </p:spPr>
        <p:txBody>
          <a:bodyPr/>
          <a:lstStyle/>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endParaRPr lang="en-GB" sz="1800" dirty="0"/>
          </a:p>
          <a:p>
            <a:r>
              <a:rPr lang="el-GR" sz="1800" dirty="0"/>
              <a:t>−</a:t>
            </a:r>
            <a:r>
              <a:rPr lang="en-GB" sz="1800" dirty="0"/>
              <a:t> Identify and characterize artifacts in feature maps of both supervised and self-supervised </a:t>
            </a:r>
            <a:r>
              <a:rPr lang="en-GB" sz="1800" dirty="0" err="1"/>
              <a:t>ViT</a:t>
            </a:r>
            <a:r>
              <a:rPr lang="en-GB" sz="1800" dirty="0"/>
              <a:t> networks.</a:t>
            </a:r>
          </a:p>
          <a:p>
            <a:endParaRPr lang="en-GB" sz="1800" dirty="0"/>
          </a:p>
          <a:p>
            <a:r>
              <a:rPr lang="el-GR" dirty="0"/>
              <a:t>−</a:t>
            </a:r>
            <a:r>
              <a:rPr lang="en-GB" sz="1800" dirty="0"/>
              <a:t> Propose a simple yet effective solution based on providing additional tokens to the input sequence of the </a:t>
            </a:r>
          </a:p>
          <a:p>
            <a:r>
              <a:rPr lang="en-GB" sz="1800" dirty="0"/>
              <a:t>    Vision Transformer to fill that role.</a:t>
            </a:r>
            <a:endParaRPr lang="en-GB" dirty="0"/>
          </a:p>
        </p:txBody>
      </p:sp>
      <p:sp>
        <p:nvSpPr>
          <p:cNvPr id="5" name="Date Placeholder 4">
            <a:extLst>
              <a:ext uri="{FF2B5EF4-FFF2-40B4-BE49-F238E27FC236}">
                <a16:creationId xmlns:a16="http://schemas.microsoft.com/office/drawing/2014/main" id="{BB8FF0ED-FEC2-7E0F-5D4E-10B3795BD7F3}"/>
              </a:ext>
            </a:extLst>
          </p:cNvPr>
          <p:cNvSpPr>
            <a:spLocks noGrp="1"/>
          </p:cNvSpPr>
          <p:nvPr>
            <p:ph type="dt" sz="half" idx="10"/>
          </p:nvPr>
        </p:nvSpPr>
        <p:spPr>
          <a:xfrm>
            <a:off x="10641013" y="6393657"/>
            <a:ext cx="1234282" cy="137319"/>
          </a:xfrm>
        </p:spPr>
        <p:txBody>
          <a:bodyPr/>
          <a:lstStyle/>
          <a:p>
            <a:fld id="{86ED6FAF-CC1B-4CD1-BD9C-3938F3E4E3A1}" type="datetime1">
              <a:rPr lang="en-GB" smtClean="0"/>
              <a:t>01/08/2024</a:t>
            </a:fld>
            <a:endParaRPr lang="en-GB" dirty="0"/>
          </a:p>
        </p:txBody>
      </p:sp>
      <p:sp>
        <p:nvSpPr>
          <p:cNvPr id="7" name="Slide Number Placeholder 6">
            <a:extLst>
              <a:ext uri="{FF2B5EF4-FFF2-40B4-BE49-F238E27FC236}">
                <a16:creationId xmlns:a16="http://schemas.microsoft.com/office/drawing/2014/main" id="{D2C2E96C-3376-89A2-744E-0BB03D2FB6FE}"/>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a:t>
            </a:fld>
            <a:endParaRPr lang="en-GB"/>
          </a:p>
        </p:txBody>
      </p:sp>
      <p:sp>
        <p:nvSpPr>
          <p:cNvPr id="4" name="Subtitle 3">
            <a:extLst>
              <a:ext uri="{FF2B5EF4-FFF2-40B4-BE49-F238E27FC236}">
                <a16:creationId xmlns:a16="http://schemas.microsoft.com/office/drawing/2014/main" id="{4872E6BB-3E44-C1DA-3B31-236BA909E912}"/>
              </a:ext>
            </a:extLst>
          </p:cNvPr>
          <p:cNvSpPr>
            <a:spLocks noGrp="1"/>
          </p:cNvSpPr>
          <p:nvPr>
            <p:ph type="subTitle" idx="13"/>
          </p:nvPr>
        </p:nvSpPr>
        <p:spPr>
          <a:xfrm>
            <a:off x="325438" y="619919"/>
            <a:ext cx="11541125" cy="371475"/>
          </a:xfrm>
        </p:spPr>
        <p:txBody>
          <a:bodyPr/>
          <a:lstStyle/>
          <a:p>
            <a:r>
              <a:rPr lang="en-GB" dirty="0"/>
              <a:t>INTRODUCTION</a:t>
            </a:r>
            <a:endParaRPr lang="en-US" dirty="0"/>
          </a:p>
        </p:txBody>
      </p:sp>
      <p:pic>
        <p:nvPicPr>
          <p:cNvPr id="9" name="Picture 8">
            <a:extLst>
              <a:ext uri="{FF2B5EF4-FFF2-40B4-BE49-F238E27FC236}">
                <a16:creationId xmlns:a16="http://schemas.microsoft.com/office/drawing/2014/main" id="{E51D0C65-E2BC-1E38-59FE-F5437104ABFC}"/>
              </a:ext>
            </a:extLst>
          </p:cNvPr>
          <p:cNvPicPr>
            <a:picLocks noChangeAspect="1"/>
          </p:cNvPicPr>
          <p:nvPr/>
        </p:nvPicPr>
        <p:blipFill>
          <a:blip r:embed="rId2"/>
          <a:stretch>
            <a:fillRect/>
          </a:stretch>
        </p:blipFill>
        <p:spPr>
          <a:xfrm>
            <a:off x="325437" y="991394"/>
            <a:ext cx="7153903" cy="3800314"/>
          </a:xfrm>
          <a:prstGeom prst="rect">
            <a:avLst/>
          </a:prstGeom>
        </p:spPr>
      </p:pic>
    </p:spTree>
    <p:extLst>
      <p:ext uri="{BB962C8B-B14F-4D97-AF65-F5344CB8AC3E}">
        <p14:creationId xmlns:p14="http://schemas.microsoft.com/office/powerpoint/2010/main" val="161039101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E870434-9477-94A8-5265-ABD8082725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B4B915-FC18-90C1-DAAC-4E0B59B1596C}"/>
              </a:ext>
            </a:extLst>
          </p:cNvPr>
          <p:cNvSpPr>
            <a:spLocks noGrp="1"/>
          </p:cNvSpPr>
          <p:nvPr>
            <p:ph type="title"/>
          </p:nvPr>
        </p:nvSpPr>
        <p:spPr/>
        <p:txBody>
          <a:bodyPr/>
          <a:lstStyle/>
          <a:p>
            <a:r>
              <a:rPr lang="en-GB" dirty="0"/>
              <a:t>VISION TRANSFORMERS NEED REGISTERS</a:t>
            </a:r>
            <a:endParaRPr lang="en-US" dirty="0"/>
          </a:p>
        </p:txBody>
      </p:sp>
      <p:sp>
        <p:nvSpPr>
          <p:cNvPr id="3" name="Content Placeholder 2">
            <a:extLst>
              <a:ext uri="{FF2B5EF4-FFF2-40B4-BE49-F238E27FC236}">
                <a16:creationId xmlns:a16="http://schemas.microsoft.com/office/drawing/2014/main" id="{363EAC08-C9BC-2102-F852-3CAA0D86747A}"/>
              </a:ext>
            </a:extLst>
          </p:cNvPr>
          <p:cNvSpPr>
            <a:spLocks noGrp="1"/>
          </p:cNvSpPr>
          <p:nvPr>
            <p:ph idx="1"/>
          </p:nvPr>
        </p:nvSpPr>
        <p:spPr>
          <a:xfrm>
            <a:off x="334233" y="1259492"/>
            <a:ext cx="11540763" cy="5134209"/>
          </a:xfrm>
        </p:spPr>
        <p:txBody>
          <a:bodyPr/>
          <a:lstStyle/>
          <a:p>
            <a:r>
              <a:rPr lang="en-GB" sz="1600" dirty="0"/>
              <a:t>Embedding images into generic features that can serve multiple purposes in computer vision has been a long-standing problem.</a:t>
            </a:r>
            <a:endParaRPr lang="en-GB" sz="1800" dirty="0"/>
          </a:p>
          <a:p>
            <a:r>
              <a:rPr lang="en-GB" sz="1600" dirty="0"/>
              <a:t>▪ </a:t>
            </a:r>
            <a:r>
              <a:rPr lang="en-GB" sz="1600" dirty="0">
                <a:solidFill>
                  <a:schemeClr val="accent1"/>
                </a:solidFill>
              </a:rPr>
              <a:t>Self-supervised</a:t>
            </a:r>
            <a:r>
              <a:rPr lang="en-GB" sz="1600" dirty="0"/>
              <a:t> methods building on Transformer: DINO</a:t>
            </a:r>
            <a:r>
              <a:rPr lang="en-GB" sz="1600" baseline="30000" dirty="0"/>
              <a:t>1 </a:t>
            </a:r>
            <a:endParaRPr lang="en-GB" sz="2800" baseline="30000" dirty="0"/>
          </a:p>
          <a:p>
            <a:endParaRPr lang="en-GB" sz="3600" baseline="30000" dirty="0"/>
          </a:p>
          <a:p>
            <a:endParaRPr lang="en-GB" sz="3600" baseline="30000" dirty="0"/>
          </a:p>
          <a:p>
            <a:endParaRPr lang="en-GB" sz="3600" baseline="30000" dirty="0"/>
          </a:p>
          <a:p>
            <a:endParaRPr lang="en-GB" sz="1800" dirty="0"/>
          </a:p>
          <a:p>
            <a:endParaRPr lang="en-GB" sz="1800" dirty="0"/>
          </a:p>
          <a:p>
            <a:endParaRPr lang="en-GB" sz="1800" dirty="0"/>
          </a:p>
          <a:p>
            <a:endParaRPr lang="en-GB" sz="1800" dirty="0"/>
          </a:p>
          <a:p>
            <a:endParaRPr lang="en-GB" sz="1800" dirty="0"/>
          </a:p>
          <a:p>
            <a:pPr algn="ctr"/>
            <a:endParaRPr lang="en-GB" sz="1800" dirty="0"/>
          </a:p>
          <a:p>
            <a:r>
              <a:rPr lang="el-GR" sz="1600" dirty="0"/>
              <a:t>−</a:t>
            </a:r>
            <a:r>
              <a:rPr lang="en-GB" sz="1600" dirty="0"/>
              <a:t> Self-supervised </a:t>
            </a:r>
            <a:r>
              <a:rPr lang="en-GB" sz="1600" dirty="0" err="1"/>
              <a:t>ViT</a:t>
            </a:r>
            <a:r>
              <a:rPr lang="en-GB" sz="1600" dirty="0"/>
              <a:t> features explicitly contain the scene layout, especially object boundaries</a:t>
            </a:r>
            <a:endParaRPr lang="en-GB" sz="1800" dirty="0"/>
          </a:p>
          <a:p>
            <a:r>
              <a:rPr lang="en-GB" sz="1800" dirty="0"/>
              <a:t> </a:t>
            </a:r>
          </a:p>
          <a:p>
            <a:r>
              <a:rPr lang="el-GR" sz="1600" dirty="0"/>
              <a:t>−</a:t>
            </a:r>
            <a:r>
              <a:rPr lang="en-GB" sz="1600" dirty="0"/>
              <a:t> Self-supervised </a:t>
            </a:r>
            <a:r>
              <a:rPr lang="en-GB" sz="1600" dirty="0" err="1"/>
              <a:t>ViT</a:t>
            </a:r>
            <a:r>
              <a:rPr lang="en-GB" sz="1600" dirty="0"/>
              <a:t> features perform particularly well with a basic nearest </a:t>
            </a:r>
            <a:r>
              <a:rPr lang="en-GB" sz="1600" dirty="0" err="1"/>
              <a:t>neighbors</a:t>
            </a:r>
            <a:r>
              <a:rPr lang="en-GB" sz="1600" dirty="0"/>
              <a:t> classifier (k-NN) without any finetuning,   </a:t>
            </a:r>
          </a:p>
          <a:p>
            <a:r>
              <a:rPr lang="en-GB" sz="1600" dirty="0"/>
              <a:t>    linear  classifier nor data augmentation</a:t>
            </a:r>
          </a:p>
          <a:p>
            <a:endParaRPr lang="en-GB" sz="1800" dirty="0"/>
          </a:p>
          <a:p>
            <a:r>
              <a:rPr lang="en-GB" sz="1000" dirty="0"/>
              <a:t>1 </a:t>
            </a:r>
            <a:r>
              <a:rPr lang="en-GB" sz="1000" b="0" i="0" dirty="0">
                <a:solidFill>
                  <a:srgbClr val="222222"/>
                </a:solidFill>
                <a:effectLst/>
                <a:highlight>
                  <a:srgbClr val="FFFFFF"/>
                </a:highlight>
                <a:latin typeface="Arial" panose="020B0604020202020204" pitchFamily="34" charset="0"/>
              </a:rPr>
              <a:t>Caron, M., </a:t>
            </a:r>
            <a:r>
              <a:rPr lang="en-GB" sz="1000" b="0" i="0" dirty="0" err="1">
                <a:solidFill>
                  <a:srgbClr val="222222"/>
                </a:solidFill>
                <a:effectLst/>
                <a:highlight>
                  <a:srgbClr val="FFFFFF"/>
                </a:highlight>
                <a:latin typeface="Arial" panose="020B0604020202020204" pitchFamily="34" charset="0"/>
              </a:rPr>
              <a:t>Touvron</a:t>
            </a:r>
            <a:r>
              <a:rPr lang="en-GB" sz="1000" b="0" i="0" dirty="0">
                <a:solidFill>
                  <a:srgbClr val="222222"/>
                </a:solidFill>
                <a:effectLst/>
                <a:highlight>
                  <a:srgbClr val="FFFFFF"/>
                </a:highlight>
                <a:latin typeface="Arial" panose="020B0604020202020204" pitchFamily="34" charset="0"/>
              </a:rPr>
              <a:t>, H., Misra, I., </a:t>
            </a:r>
            <a:r>
              <a:rPr lang="en-GB" sz="1000" b="0" i="0" dirty="0" err="1">
                <a:solidFill>
                  <a:srgbClr val="222222"/>
                </a:solidFill>
                <a:effectLst/>
                <a:highlight>
                  <a:srgbClr val="FFFFFF"/>
                </a:highlight>
                <a:latin typeface="Arial" panose="020B0604020202020204" pitchFamily="34" charset="0"/>
              </a:rPr>
              <a:t>Jégou</a:t>
            </a:r>
            <a:r>
              <a:rPr lang="en-GB" sz="1000" b="0" i="0" dirty="0">
                <a:solidFill>
                  <a:srgbClr val="222222"/>
                </a:solidFill>
                <a:effectLst/>
                <a:highlight>
                  <a:srgbClr val="FFFFFF"/>
                </a:highlight>
                <a:latin typeface="Arial" panose="020B0604020202020204" pitchFamily="34" charset="0"/>
              </a:rPr>
              <a:t>, H., </a:t>
            </a:r>
            <a:r>
              <a:rPr lang="en-GB" sz="1000" b="0" i="0" dirty="0" err="1">
                <a:solidFill>
                  <a:srgbClr val="222222"/>
                </a:solidFill>
                <a:effectLst/>
                <a:highlight>
                  <a:srgbClr val="FFFFFF"/>
                </a:highlight>
                <a:latin typeface="Arial" panose="020B0604020202020204" pitchFamily="34" charset="0"/>
              </a:rPr>
              <a:t>Mairal</a:t>
            </a:r>
            <a:r>
              <a:rPr lang="en-GB" sz="1000" b="0" i="0" dirty="0">
                <a:solidFill>
                  <a:srgbClr val="222222"/>
                </a:solidFill>
                <a:effectLst/>
                <a:highlight>
                  <a:srgbClr val="FFFFFF"/>
                </a:highlight>
                <a:latin typeface="Arial" panose="020B0604020202020204" pitchFamily="34" charset="0"/>
              </a:rPr>
              <a:t>, J., Bojanowski, P. and </a:t>
            </a:r>
            <a:r>
              <a:rPr lang="en-GB" sz="1000" b="0" i="0" dirty="0" err="1">
                <a:solidFill>
                  <a:srgbClr val="222222"/>
                </a:solidFill>
                <a:effectLst/>
                <a:highlight>
                  <a:srgbClr val="FFFFFF"/>
                </a:highlight>
                <a:latin typeface="Arial" panose="020B0604020202020204" pitchFamily="34" charset="0"/>
              </a:rPr>
              <a:t>Joulin</a:t>
            </a:r>
            <a:r>
              <a:rPr lang="en-GB" sz="1000" b="0" i="0" dirty="0">
                <a:solidFill>
                  <a:srgbClr val="222222"/>
                </a:solidFill>
                <a:effectLst/>
                <a:highlight>
                  <a:srgbClr val="FFFFFF"/>
                </a:highlight>
                <a:latin typeface="Arial" panose="020B0604020202020204" pitchFamily="34" charset="0"/>
              </a:rPr>
              <a:t>, A., 2021. </a:t>
            </a:r>
            <a:r>
              <a:rPr lang="en-GB" sz="1000" b="0" i="0" dirty="0">
                <a:solidFill>
                  <a:schemeClr val="accent1"/>
                </a:solidFill>
                <a:effectLst/>
                <a:highlight>
                  <a:srgbClr val="FFFFFF"/>
                </a:highlight>
                <a:latin typeface="Arial" panose="020B0604020202020204" pitchFamily="34" charset="0"/>
              </a:rPr>
              <a:t>Emerging properties in self-supervised vision transformers.</a:t>
            </a:r>
            <a:r>
              <a:rPr lang="en-GB" sz="1000" b="0" i="0" dirty="0">
                <a:solidFill>
                  <a:srgbClr val="222222"/>
                </a:solidFill>
                <a:effectLst/>
                <a:highlight>
                  <a:srgbClr val="FFFFFF"/>
                </a:highlight>
                <a:latin typeface="Arial" panose="020B0604020202020204" pitchFamily="34" charset="0"/>
              </a:rPr>
              <a:t> In </a:t>
            </a:r>
            <a:r>
              <a:rPr lang="en-GB" sz="1000" b="0" i="1" dirty="0">
                <a:solidFill>
                  <a:srgbClr val="222222"/>
                </a:solidFill>
                <a:effectLst/>
                <a:highlight>
                  <a:srgbClr val="FFFFFF"/>
                </a:highlight>
                <a:latin typeface="Arial" panose="020B0604020202020204" pitchFamily="34" charset="0"/>
              </a:rPr>
              <a:t>Proceedings of the IEEE/CVF international conference on computer vision</a:t>
            </a:r>
            <a:r>
              <a:rPr lang="en-GB" sz="1000" b="0" i="0" dirty="0">
                <a:solidFill>
                  <a:srgbClr val="222222"/>
                </a:solidFill>
                <a:effectLst/>
                <a:highlight>
                  <a:srgbClr val="FFFFFF"/>
                </a:highlight>
                <a:latin typeface="Arial" panose="020B0604020202020204" pitchFamily="34" charset="0"/>
              </a:rPr>
              <a:t> (pp. 9650-9660).</a:t>
            </a:r>
          </a:p>
        </p:txBody>
      </p:sp>
      <p:sp>
        <p:nvSpPr>
          <p:cNvPr id="5" name="Date Placeholder 4">
            <a:extLst>
              <a:ext uri="{FF2B5EF4-FFF2-40B4-BE49-F238E27FC236}">
                <a16:creationId xmlns:a16="http://schemas.microsoft.com/office/drawing/2014/main" id="{A6E2B87C-81AD-501B-E566-3962A4EE5013}"/>
              </a:ext>
            </a:extLst>
          </p:cNvPr>
          <p:cNvSpPr>
            <a:spLocks noGrp="1"/>
          </p:cNvSpPr>
          <p:nvPr>
            <p:ph type="dt" sz="half" idx="10"/>
          </p:nvPr>
        </p:nvSpPr>
        <p:spPr/>
        <p:txBody>
          <a:bodyPr/>
          <a:lstStyle/>
          <a:p>
            <a:fld id="{721F2D6A-9B6D-4CD2-B6B0-6CB5630F7F7A}" type="datetime1">
              <a:rPr lang="en-GB" smtClean="0"/>
              <a:t>01/08/2024</a:t>
            </a:fld>
            <a:endParaRPr lang="en-GB"/>
          </a:p>
        </p:txBody>
      </p:sp>
      <p:sp>
        <p:nvSpPr>
          <p:cNvPr id="7" name="Slide Number Placeholder 6">
            <a:extLst>
              <a:ext uri="{FF2B5EF4-FFF2-40B4-BE49-F238E27FC236}">
                <a16:creationId xmlns:a16="http://schemas.microsoft.com/office/drawing/2014/main" id="{7431B52A-F6DB-BE32-66C9-A0A07CB44EB9}"/>
              </a:ext>
            </a:extLst>
          </p:cNvPr>
          <p:cNvSpPr>
            <a:spLocks noGrp="1"/>
          </p:cNvSpPr>
          <p:nvPr>
            <p:ph type="sldNum" sz="quarter" idx="12"/>
          </p:nvPr>
        </p:nvSpPr>
        <p:spPr/>
        <p:txBody>
          <a:bodyPr/>
          <a:lstStyle/>
          <a:p>
            <a:fld id="{CBA53E11-492D-48B3-9F9B-09541CA2A39A}" type="slidenum">
              <a:rPr lang="en-GB" smtClean="0"/>
              <a:pPr/>
              <a:t>4</a:t>
            </a:fld>
            <a:endParaRPr lang="en-GB"/>
          </a:p>
        </p:txBody>
      </p:sp>
      <p:sp>
        <p:nvSpPr>
          <p:cNvPr id="4" name="Subtitle 3">
            <a:extLst>
              <a:ext uri="{FF2B5EF4-FFF2-40B4-BE49-F238E27FC236}">
                <a16:creationId xmlns:a16="http://schemas.microsoft.com/office/drawing/2014/main" id="{6CC54F37-AC76-45B7-AE13-7472975AFC8A}"/>
              </a:ext>
            </a:extLst>
          </p:cNvPr>
          <p:cNvSpPr>
            <a:spLocks noGrp="1"/>
          </p:cNvSpPr>
          <p:nvPr>
            <p:ph type="subTitle" idx="13"/>
          </p:nvPr>
        </p:nvSpPr>
        <p:spPr/>
        <p:txBody>
          <a:bodyPr/>
          <a:lstStyle/>
          <a:p>
            <a:r>
              <a:rPr lang="en-GB" dirty="0"/>
              <a:t>INTRODUCTION</a:t>
            </a:r>
            <a:endParaRPr lang="en-US" dirty="0"/>
          </a:p>
        </p:txBody>
      </p:sp>
      <p:pic>
        <p:nvPicPr>
          <p:cNvPr id="17" name="Picture 16" descr="A collage of images of various objects&#10;&#10;Description automatically generated">
            <a:extLst>
              <a:ext uri="{FF2B5EF4-FFF2-40B4-BE49-F238E27FC236}">
                <a16:creationId xmlns:a16="http://schemas.microsoft.com/office/drawing/2014/main" id="{B69BED81-52E1-DDD9-811D-B527781C5B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233" y="1841396"/>
            <a:ext cx="7725091" cy="2742360"/>
          </a:xfrm>
          <a:prstGeom prst="rect">
            <a:avLst/>
          </a:prstGeom>
        </p:spPr>
      </p:pic>
    </p:spTree>
    <p:extLst>
      <p:ext uri="{BB962C8B-B14F-4D97-AF65-F5344CB8AC3E}">
        <p14:creationId xmlns:p14="http://schemas.microsoft.com/office/powerpoint/2010/main" val="99287962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99F3315-51B7-CFAA-CB42-ED1C35BDD768}"/>
              </a:ext>
            </a:extLst>
          </p:cNvPr>
          <p:cNvSpPr>
            <a:spLocks noGrp="1"/>
          </p:cNvSpPr>
          <p:nvPr>
            <p:ph type="dt" sz="half" idx="10"/>
          </p:nvPr>
        </p:nvSpPr>
        <p:spPr>
          <a:xfrm>
            <a:off x="10641349" y="6393702"/>
            <a:ext cx="1233647" cy="137270"/>
          </a:xfrm>
        </p:spPr>
        <p:txBody>
          <a:bodyPr/>
          <a:lstStyle/>
          <a:p>
            <a:fld id="{141DAF41-DD3A-4ABC-B0E5-60F52BC984D3}" type="datetime1">
              <a:rPr lang="en-GB" smtClean="0"/>
              <a:t>01/08/2024</a:t>
            </a:fld>
            <a:endParaRPr lang="en-GB"/>
          </a:p>
        </p:txBody>
      </p:sp>
      <p:sp>
        <p:nvSpPr>
          <p:cNvPr id="5" name="Slide Number Placeholder 4">
            <a:extLst>
              <a:ext uri="{FF2B5EF4-FFF2-40B4-BE49-F238E27FC236}">
                <a16:creationId xmlns:a16="http://schemas.microsoft.com/office/drawing/2014/main" id="{30A0814F-115B-B21A-D2F4-306AA4671A6B}"/>
              </a:ext>
            </a:extLst>
          </p:cNvPr>
          <p:cNvSpPr>
            <a:spLocks noGrp="1"/>
          </p:cNvSpPr>
          <p:nvPr>
            <p:ph type="sldNum" sz="quarter" idx="12"/>
          </p:nvPr>
        </p:nvSpPr>
        <p:spPr>
          <a:xfrm>
            <a:off x="5936755" y="6393702"/>
            <a:ext cx="318491" cy="137272"/>
          </a:xfrm>
        </p:spPr>
        <p:txBody>
          <a:bodyPr/>
          <a:lstStyle/>
          <a:p>
            <a:fld id="{CBA53E11-492D-48B3-9F9B-09541CA2A39A}" type="slidenum">
              <a:rPr lang="en-GB" smtClean="0"/>
              <a:pPr/>
              <a:t>5</a:t>
            </a:fld>
            <a:endParaRPr lang="en-GB"/>
          </a:p>
        </p:txBody>
      </p:sp>
      <p:sp>
        <p:nvSpPr>
          <p:cNvPr id="2" name="Title 1">
            <a:extLst>
              <a:ext uri="{FF2B5EF4-FFF2-40B4-BE49-F238E27FC236}">
                <a16:creationId xmlns:a16="http://schemas.microsoft.com/office/drawing/2014/main" id="{8AFE6160-6DC1-03C3-B332-3ADF4ED454FD}"/>
              </a:ext>
            </a:extLst>
          </p:cNvPr>
          <p:cNvSpPr>
            <a:spLocks noGrp="1"/>
          </p:cNvSpPr>
          <p:nvPr>
            <p:ph type="title"/>
          </p:nvPr>
        </p:nvSpPr>
        <p:spPr>
          <a:xfrm>
            <a:off x="325800" y="252000"/>
            <a:ext cx="5583670" cy="378044"/>
          </a:xfrm>
        </p:spPr>
        <p:txBody>
          <a:bodyPr/>
          <a:lstStyle/>
          <a:p>
            <a:r>
              <a:rPr lang="en-US" dirty="0"/>
              <a:t>INTRODUCTION</a:t>
            </a:r>
          </a:p>
        </p:txBody>
      </p:sp>
      <p:sp>
        <p:nvSpPr>
          <p:cNvPr id="6" name="Subtitle 5">
            <a:extLst>
              <a:ext uri="{FF2B5EF4-FFF2-40B4-BE49-F238E27FC236}">
                <a16:creationId xmlns:a16="http://schemas.microsoft.com/office/drawing/2014/main" id="{47CF5047-C92C-20F0-34F4-5F62FF93FC3D}"/>
              </a:ext>
            </a:extLst>
          </p:cNvPr>
          <p:cNvSpPr>
            <a:spLocks noGrp="1"/>
          </p:cNvSpPr>
          <p:nvPr>
            <p:ph type="subTitle" idx="13"/>
          </p:nvPr>
        </p:nvSpPr>
        <p:spPr>
          <a:xfrm>
            <a:off x="325800" y="620196"/>
            <a:ext cx="5583670" cy="371567"/>
          </a:xfrm>
        </p:spPr>
        <p:txBody>
          <a:bodyPr/>
          <a:lstStyle/>
          <a:p>
            <a:r>
              <a:rPr lang="en-GB" sz="2800" dirty="0"/>
              <a:t>DINO</a:t>
            </a:r>
            <a:endParaRPr lang="en-US" dirty="0"/>
          </a:p>
        </p:txBody>
      </p:sp>
      <p:sp>
        <p:nvSpPr>
          <p:cNvPr id="7" name="Text Placeholder 6">
            <a:extLst>
              <a:ext uri="{FF2B5EF4-FFF2-40B4-BE49-F238E27FC236}">
                <a16:creationId xmlns:a16="http://schemas.microsoft.com/office/drawing/2014/main" id="{705A80D6-E0B3-000D-6856-F39113D652B8}"/>
              </a:ext>
            </a:extLst>
          </p:cNvPr>
          <p:cNvSpPr>
            <a:spLocks noGrp="1"/>
          </p:cNvSpPr>
          <p:nvPr>
            <p:ph type="body" sz="quarter" idx="16"/>
          </p:nvPr>
        </p:nvSpPr>
        <p:spPr>
          <a:xfrm>
            <a:off x="325799" y="1394619"/>
            <a:ext cx="10526927" cy="4866481"/>
          </a:xfrm>
        </p:spPr>
        <p:txBody>
          <a:bodyPr/>
          <a:lstStyle/>
          <a:p>
            <a:r>
              <a:rPr lang="en-GB" dirty="0"/>
              <a:t>A simple self-supervised method, self-</a:t>
            </a:r>
            <a:r>
              <a:rPr lang="en-GB" b="1" dirty="0"/>
              <a:t>di</a:t>
            </a:r>
            <a:r>
              <a:rPr lang="en-GB" dirty="0"/>
              <a:t>stillation with </a:t>
            </a:r>
            <a:r>
              <a:rPr lang="en-GB" b="1" dirty="0"/>
              <a:t>no</a:t>
            </a:r>
            <a:r>
              <a:rPr lang="en-GB" dirty="0"/>
              <a:t> labels</a:t>
            </a:r>
          </a:p>
          <a:p>
            <a:endParaRPr lang="en-GB" dirty="0"/>
          </a:p>
          <a:p>
            <a:endParaRPr lang="en-GB" dirty="0"/>
          </a:p>
        </p:txBody>
      </p:sp>
      <p:pic>
        <p:nvPicPr>
          <p:cNvPr id="9" name="Picture 8" descr="A diagram of a student&#10;&#10;Description automatically generated">
            <a:extLst>
              <a:ext uri="{FF2B5EF4-FFF2-40B4-BE49-F238E27FC236}">
                <a16:creationId xmlns:a16="http://schemas.microsoft.com/office/drawing/2014/main" id="{7D91857B-9017-3FA1-93C5-4F19DDA708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545" y="2147235"/>
            <a:ext cx="3857868" cy="3316146"/>
          </a:xfrm>
          <a:prstGeom prst="rect">
            <a:avLst/>
          </a:prstGeom>
        </p:spPr>
      </p:pic>
      <p:sp>
        <p:nvSpPr>
          <p:cNvPr id="11" name="TextBox 10">
            <a:extLst>
              <a:ext uri="{FF2B5EF4-FFF2-40B4-BE49-F238E27FC236}">
                <a16:creationId xmlns:a16="http://schemas.microsoft.com/office/drawing/2014/main" id="{498C7E89-F3E2-52F0-3CE6-964A63505B98}"/>
              </a:ext>
            </a:extLst>
          </p:cNvPr>
          <p:cNvSpPr txBox="1"/>
          <p:nvPr/>
        </p:nvSpPr>
        <p:spPr>
          <a:xfrm>
            <a:off x="5320145" y="2244436"/>
            <a:ext cx="5874327" cy="3703782"/>
          </a:xfrm>
          <a:prstGeom prst="rect">
            <a:avLst/>
          </a:prstGeom>
          <a:noFill/>
        </p:spPr>
        <p:txBody>
          <a:bodyPr wrap="square" lIns="0" tIns="0" rIns="0" bIns="0" rtlCol="0">
            <a:noAutofit/>
          </a:bodyPr>
          <a:lstStyle/>
          <a:p>
            <a:pPr algn="l">
              <a:lnSpc>
                <a:spcPct val="105000"/>
              </a:lnSpc>
            </a:pPr>
            <a:r>
              <a:rPr lang="en-GB" sz="1600" dirty="0">
                <a:solidFill>
                  <a:schemeClr val="tx1"/>
                </a:solidFill>
              </a:rPr>
              <a:t>A special case </a:t>
            </a:r>
            <a:r>
              <a:rPr lang="en-GB" sz="1600" dirty="0"/>
              <a:t>of knowledge distillation, where the student and teacher network have the same architecture.</a:t>
            </a:r>
          </a:p>
          <a:p>
            <a:pPr algn="l">
              <a:lnSpc>
                <a:spcPct val="105000"/>
              </a:lnSpc>
            </a:pPr>
            <a:endParaRPr lang="en-GB" sz="1600" dirty="0">
              <a:solidFill>
                <a:schemeClr val="tx1"/>
              </a:solidFill>
            </a:endParaRPr>
          </a:p>
          <a:p>
            <a:pPr algn="l">
              <a:lnSpc>
                <a:spcPct val="105000"/>
              </a:lnSpc>
            </a:pPr>
            <a:r>
              <a:rPr lang="en-GB" sz="1600" dirty="0"/>
              <a:t>Each networks outputs a K dimensional feature that is normalized with a </a:t>
            </a:r>
            <a:r>
              <a:rPr lang="en-GB" sz="1600" dirty="0">
                <a:solidFill>
                  <a:schemeClr val="accent1"/>
                </a:solidFill>
              </a:rPr>
              <a:t>temperature </a:t>
            </a:r>
            <a:r>
              <a:rPr lang="en-GB" sz="1600" dirty="0" err="1">
                <a:solidFill>
                  <a:schemeClr val="accent1"/>
                </a:solidFill>
              </a:rPr>
              <a:t>softmax</a:t>
            </a:r>
            <a:r>
              <a:rPr lang="en-GB" sz="1600" dirty="0">
                <a:solidFill>
                  <a:schemeClr val="accent1"/>
                </a:solidFill>
              </a:rPr>
              <a:t> </a:t>
            </a:r>
            <a:r>
              <a:rPr lang="en-GB" sz="1600" dirty="0"/>
              <a:t>over the feature dimension. </a:t>
            </a:r>
          </a:p>
          <a:p>
            <a:pPr algn="l">
              <a:lnSpc>
                <a:spcPct val="105000"/>
              </a:lnSpc>
            </a:pPr>
            <a:endParaRPr lang="en-GB" sz="1600" dirty="0">
              <a:solidFill>
                <a:schemeClr val="tx1"/>
              </a:solidFill>
            </a:endParaRPr>
          </a:p>
          <a:p>
            <a:pPr algn="l">
              <a:lnSpc>
                <a:spcPct val="105000"/>
              </a:lnSpc>
            </a:pPr>
            <a:r>
              <a:rPr lang="en-GB" sz="1600" dirty="0"/>
              <a:t>We learn the parameters of student network by minimizing loss by SGD and update the teacher parameters with an exponential moving average (ema) of the student parameters.</a:t>
            </a:r>
          </a:p>
          <a:p>
            <a:pPr algn="l">
              <a:lnSpc>
                <a:spcPct val="105000"/>
              </a:lnSpc>
            </a:pPr>
            <a:endParaRPr lang="en-GB" sz="1600" dirty="0">
              <a:solidFill>
                <a:schemeClr val="tx1"/>
              </a:solidFill>
            </a:endParaRPr>
          </a:p>
          <a:p>
            <a:pPr algn="l">
              <a:lnSpc>
                <a:spcPct val="105000"/>
              </a:lnSpc>
            </a:pPr>
            <a:r>
              <a:rPr lang="en-GB" sz="1600" dirty="0"/>
              <a:t>Generate a set of different views, all crops are passed through the student while </a:t>
            </a:r>
            <a:r>
              <a:rPr lang="en-GB" sz="1600" dirty="0">
                <a:solidFill>
                  <a:schemeClr val="accent1"/>
                </a:solidFill>
              </a:rPr>
              <a:t>only</a:t>
            </a:r>
            <a:r>
              <a:rPr lang="en-GB" sz="1600" dirty="0"/>
              <a:t> the global views are passed through the teacher, encouraging “local-to-global” correspondences.</a:t>
            </a:r>
            <a:endParaRPr lang="en-GB" sz="1600" dirty="0">
              <a:solidFill>
                <a:schemeClr val="tx1"/>
              </a:solidFill>
            </a:endParaRPr>
          </a:p>
        </p:txBody>
      </p:sp>
    </p:spTree>
    <p:extLst>
      <p:ext uri="{BB962C8B-B14F-4D97-AF65-F5344CB8AC3E}">
        <p14:creationId xmlns:p14="http://schemas.microsoft.com/office/powerpoint/2010/main" val="325255384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99F3315-51B7-CFAA-CB42-ED1C35BDD768}"/>
              </a:ext>
            </a:extLst>
          </p:cNvPr>
          <p:cNvSpPr>
            <a:spLocks noGrp="1"/>
          </p:cNvSpPr>
          <p:nvPr>
            <p:ph type="dt" sz="half" idx="10"/>
          </p:nvPr>
        </p:nvSpPr>
        <p:spPr>
          <a:xfrm>
            <a:off x="10641349" y="6393702"/>
            <a:ext cx="1233647" cy="137270"/>
          </a:xfrm>
        </p:spPr>
        <p:txBody>
          <a:bodyPr/>
          <a:lstStyle/>
          <a:p>
            <a:fld id="{141DAF41-DD3A-4ABC-B0E5-60F52BC984D3}" type="datetime1">
              <a:rPr lang="en-GB" smtClean="0"/>
              <a:t>01/08/2024</a:t>
            </a:fld>
            <a:endParaRPr lang="en-GB"/>
          </a:p>
        </p:txBody>
      </p:sp>
      <p:sp>
        <p:nvSpPr>
          <p:cNvPr id="5" name="Slide Number Placeholder 4">
            <a:extLst>
              <a:ext uri="{FF2B5EF4-FFF2-40B4-BE49-F238E27FC236}">
                <a16:creationId xmlns:a16="http://schemas.microsoft.com/office/drawing/2014/main" id="{30A0814F-115B-B21A-D2F4-306AA4671A6B}"/>
              </a:ext>
            </a:extLst>
          </p:cNvPr>
          <p:cNvSpPr>
            <a:spLocks noGrp="1"/>
          </p:cNvSpPr>
          <p:nvPr>
            <p:ph type="sldNum" sz="quarter" idx="12"/>
          </p:nvPr>
        </p:nvSpPr>
        <p:spPr>
          <a:xfrm>
            <a:off x="5936755" y="6393702"/>
            <a:ext cx="318491" cy="137272"/>
          </a:xfrm>
        </p:spPr>
        <p:txBody>
          <a:bodyPr/>
          <a:lstStyle/>
          <a:p>
            <a:fld id="{CBA53E11-492D-48B3-9F9B-09541CA2A39A}" type="slidenum">
              <a:rPr lang="en-GB" smtClean="0"/>
              <a:pPr/>
              <a:t>6</a:t>
            </a:fld>
            <a:endParaRPr lang="en-GB"/>
          </a:p>
        </p:txBody>
      </p:sp>
      <p:sp>
        <p:nvSpPr>
          <p:cNvPr id="2" name="Title 1">
            <a:extLst>
              <a:ext uri="{FF2B5EF4-FFF2-40B4-BE49-F238E27FC236}">
                <a16:creationId xmlns:a16="http://schemas.microsoft.com/office/drawing/2014/main" id="{8AFE6160-6DC1-03C3-B332-3ADF4ED454FD}"/>
              </a:ext>
            </a:extLst>
          </p:cNvPr>
          <p:cNvSpPr>
            <a:spLocks noGrp="1"/>
          </p:cNvSpPr>
          <p:nvPr>
            <p:ph type="title"/>
          </p:nvPr>
        </p:nvSpPr>
        <p:spPr>
          <a:xfrm>
            <a:off x="325800" y="252000"/>
            <a:ext cx="5583670" cy="378044"/>
          </a:xfrm>
        </p:spPr>
        <p:txBody>
          <a:bodyPr/>
          <a:lstStyle/>
          <a:p>
            <a:r>
              <a:rPr lang="en-US" dirty="0"/>
              <a:t>INTRODUCTION</a:t>
            </a:r>
          </a:p>
        </p:txBody>
      </p:sp>
      <p:sp>
        <p:nvSpPr>
          <p:cNvPr id="6" name="Subtitle 5">
            <a:extLst>
              <a:ext uri="{FF2B5EF4-FFF2-40B4-BE49-F238E27FC236}">
                <a16:creationId xmlns:a16="http://schemas.microsoft.com/office/drawing/2014/main" id="{47CF5047-C92C-20F0-34F4-5F62FF93FC3D}"/>
              </a:ext>
            </a:extLst>
          </p:cNvPr>
          <p:cNvSpPr>
            <a:spLocks noGrp="1"/>
          </p:cNvSpPr>
          <p:nvPr>
            <p:ph type="subTitle" idx="13"/>
          </p:nvPr>
        </p:nvSpPr>
        <p:spPr>
          <a:xfrm>
            <a:off x="325800" y="620196"/>
            <a:ext cx="5583670" cy="371567"/>
          </a:xfrm>
        </p:spPr>
        <p:txBody>
          <a:bodyPr/>
          <a:lstStyle/>
          <a:p>
            <a:r>
              <a:rPr lang="en-GB" sz="2800" dirty="0"/>
              <a:t>DINO</a:t>
            </a:r>
            <a:endParaRPr lang="en-US" dirty="0"/>
          </a:p>
        </p:txBody>
      </p:sp>
      <p:sp>
        <p:nvSpPr>
          <p:cNvPr id="7" name="Text Placeholder 6">
            <a:extLst>
              <a:ext uri="{FF2B5EF4-FFF2-40B4-BE49-F238E27FC236}">
                <a16:creationId xmlns:a16="http://schemas.microsoft.com/office/drawing/2014/main" id="{705A80D6-E0B3-000D-6856-F39113D652B8}"/>
              </a:ext>
            </a:extLst>
          </p:cNvPr>
          <p:cNvSpPr>
            <a:spLocks noGrp="1"/>
          </p:cNvSpPr>
          <p:nvPr>
            <p:ph type="body" sz="quarter" idx="16"/>
          </p:nvPr>
        </p:nvSpPr>
        <p:spPr>
          <a:xfrm>
            <a:off x="325799" y="1394619"/>
            <a:ext cx="10526927" cy="4866481"/>
          </a:xfrm>
        </p:spPr>
        <p:txBody>
          <a:bodyPr/>
          <a:lstStyle/>
          <a:p>
            <a:r>
              <a:rPr lang="en-GB" dirty="0"/>
              <a:t>A simple self-supervised method, self-</a:t>
            </a:r>
            <a:r>
              <a:rPr lang="en-GB" b="1" dirty="0"/>
              <a:t>di</a:t>
            </a:r>
            <a:r>
              <a:rPr lang="en-GB" dirty="0"/>
              <a:t>stillation with </a:t>
            </a:r>
            <a:r>
              <a:rPr lang="en-GB" b="1" dirty="0"/>
              <a:t>no</a:t>
            </a:r>
            <a:r>
              <a:rPr lang="en-GB" dirty="0"/>
              <a:t> labels</a:t>
            </a:r>
          </a:p>
          <a:p>
            <a:endParaRPr lang="en-GB" dirty="0"/>
          </a:p>
          <a:p>
            <a:endParaRPr lang="en-GB" dirty="0"/>
          </a:p>
        </p:txBody>
      </p:sp>
      <p:pic>
        <p:nvPicPr>
          <p:cNvPr id="9" name="Picture 8" descr="A diagram of a student&#10;&#10;Description automatically generated">
            <a:extLst>
              <a:ext uri="{FF2B5EF4-FFF2-40B4-BE49-F238E27FC236}">
                <a16:creationId xmlns:a16="http://schemas.microsoft.com/office/drawing/2014/main" id="{7D91857B-9017-3FA1-93C5-4F19DDA708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799" y="2036399"/>
            <a:ext cx="3857868" cy="3316146"/>
          </a:xfrm>
          <a:prstGeom prst="rect">
            <a:avLst/>
          </a:prstGeom>
        </p:spPr>
      </p:pic>
      <p:pic>
        <p:nvPicPr>
          <p:cNvPr id="10" name="Picture 9" descr="A white background with black dots&#10;&#10;Description automatically generated">
            <a:extLst>
              <a:ext uri="{FF2B5EF4-FFF2-40B4-BE49-F238E27FC236}">
                <a16:creationId xmlns:a16="http://schemas.microsoft.com/office/drawing/2014/main" id="{881D8BFD-E12F-9476-7D9C-46993A4D4D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4683" y="1801543"/>
            <a:ext cx="7198754" cy="4052632"/>
          </a:xfrm>
          <a:prstGeom prst="rect">
            <a:avLst/>
          </a:prstGeom>
        </p:spPr>
      </p:pic>
    </p:spTree>
    <p:extLst>
      <p:ext uri="{BB962C8B-B14F-4D97-AF65-F5344CB8AC3E}">
        <p14:creationId xmlns:p14="http://schemas.microsoft.com/office/powerpoint/2010/main" val="181102781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BC8577D-CD6C-1BFE-36DB-9BC6FDCA0E34}"/>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7536D3CD-A004-D9C0-9E6E-D774FF8D545B}"/>
              </a:ext>
            </a:extLst>
          </p:cNvPr>
          <p:cNvSpPr>
            <a:spLocks noGrp="1"/>
          </p:cNvSpPr>
          <p:nvPr>
            <p:ph type="dt" sz="half" idx="10"/>
          </p:nvPr>
        </p:nvSpPr>
        <p:spPr>
          <a:xfrm>
            <a:off x="10641013" y="6393657"/>
            <a:ext cx="1234282" cy="137319"/>
          </a:xfrm>
        </p:spPr>
        <p:txBody>
          <a:bodyPr/>
          <a:lstStyle/>
          <a:p>
            <a:fld id="{5378A93C-F560-4820-9637-E755CF40840B}" type="datetime1">
              <a:rPr lang="en-GB" smtClean="0"/>
              <a:t>01/08/2024</a:t>
            </a:fld>
            <a:endParaRPr lang="en-GB"/>
          </a:p>
        </p:txBody>
      </p:sp>
      <p:sp>
        <p:nvSpPr>
          <p:cNvPr id="5" name="Slide Number Placeholder 4">
            <a:extLst>
              <a:ext uri="{FF2B5EF4-FFF2-40B4-BE49-F238E27FC236}">
                <a16:creationId xmlns:a16="http://schemas.microsoft.com/office/drawing/2014/main" id="{DB665DBA-84A2-A338-8FF6-AEBC287C209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7</a:t>
            </a:fld>
            <a:endParaRPr lang="en-GB"/>
          </a:p>
        </p:txBody>
      </p:sp>
      <p:sp>
        <p:nvSpPr>
          <p:cNvPr id="2" name="Title 1">
            <a:extLst>
              <a:ext uri="{FF2B5EF4-FFF2-40B4-BE49-F238E27FC236}">
                <a16:creationId xmlns:a16="http://schemas.microsoft.com/office/drawing/2014/main" id="{8714DCB2-B28F-0CFE-C3FC-A03DA66D36B9}"/>
              </a:ext>
            </a:extLst>
          </p:cNvPr>
          <p:cNvSpPr>
            <a:spLocks noGrp="1"/>
          </p:cNvSpPr>
          <p:nvPr>
            <p:ph type="title"/>
          </p:nvPr>
        </p:nvSpPr>
        <p:spPr>
          <a:xfrm>
            <a:off x="325438" y="251619"/>
            <a:ext cx="5584032" cy="378619"/>
          </a:xfrm>
        </p:spPr>
        <p:txBody>
          <a:bodyPr/>
          <a:lstStyle/>
          <a:p>
            <a:r>
              <a:rPr lang="en-US" dirty="0"/>
              <a:t>INTRODUCTION</a:t>
            </a:r>
          </a:p>
        </p:txBody>
      </p:sp>
      <p:sp>
        <p:nvSpPr>
          <p:cNvPr id="6" name="Subtitle 5">
            <a:extLst>
              <a:ext uri="{FF2B5EF4-FFF2-40B4-BE49-F238E27FC236}">
                <a16:creationId xmlns:a16="http://schemas.microsoft.com/office/drawing/2014/main" id="{3B0787FF-4BB7-771A-218C-D55619876021}"/>
              </a:ext>
            </a:extLst>
          </p:cNvPr>
          <p:cNvSpPr>
            <a:spLocks noGrp="1"/>
          </p:cNvSpPr>
          <p:nvPr>
            <p:ph type="subTitle" idx="13"/>
          </p:nvPr>
        </p:nvSpPr>
        <p:spPr>
          <a:xfrm>
            <a:off x="325438" y="619919"/>
            <a:ext cx="5584032" cy="371475"/>
          </a:xfrm>
        </p:spPr>
        <p:txBody>
          <a:bodyPr/>
          <a:lstStyle/>
          <a:p>
            <a:r>
              <a:rPr lang="en-US" dirty="0"/>
              <a:t>DINOv2</a:t>
            </a:r>
          </a:p>
        </p:txBody>
      </p:sp>
      <p:sp>
        <p:nvSpPr>
          <p:cNvPr id="7" name="Text Placeholder 6">
            <a:extLst>
              <a:ext uri="{FF2B5EF4-FFF2-40B4-BE49-F238E27FC236}">
                <a16:creationId xmlns:a16="http://schemas.microsoft.com/office/drawing/2014/main" id="{4AC93AB7-24E0-D878-F600-BB93EBC90DF0}"/>
              </a:ext>
            </a:extLst>
          </p:cNvPr>
          <p:cNvSpPr>
            <a:spLocks noGrp="1"/>
          </p:cNvSpPr>
          <p:nvPr>
            <p:ph type="body" sz="quarter" idx="16"/>
          </p:nvPr>
        </p:nvSpPr>
        <p:spPr>
          <a:xfrm>
            <a:off x="325437" y="1042122"/>
            <a:ext cx="11773696" cy="1650695"/>
          </a:xfrm>
        </p:spPr>
        <p:txBody>
          <a:bodyPr/>
          <a:lstStyle/>
          <a:p>
            <a:r>
              <a:rPr lang="en-GB" dirty="0"/>
              <a:t>In DINOv2</a:t>
            </a:r>
            <a:r>
              <a:rPr lang="en-GB" baseline="30000" dirty="0"/>
              <a:t>2</a:t>
            </a:r>
            <a:r>
              <a:rPr lang="en-GB" dirty="0"/>
              <a:t> : </a:t>
            </a:r>
          </a:p>
          <a:p>
            <a:r>
              <a:rPr lang="en-GB" sz="1800" dirty="0"/>
              <a:t>▪ </a:t>
            </a:r>
            <a:r>
              <a:rPr lang="en-GB" dirty="0"/>
              <a:t>Show that existing pretraining methods, especially self-supervised methods, can produce general visual features if    </a:t>
            </a:r>
          </a:p>
          <a:p>
            <a:r>
              <a:rPr lang="en-GB" dirty="0"/>
              <a:t>   trained on enough curated data from diverse sources.</a:t>
            </a:r>
          </a:p>
          <a:p>
            <a:r>
              <a:rPr lang="en-GB" sz="1800" dirty="0"/>
              <a:t>▪</a:t>
            </a:r>
            <a:r>
              <a:rPr lang="en-GB" dirty="0"/>
              <a:t> Propose an automatic pipeline to build a dedicated, diverse, and curated image dataset.</a:t>
            </a:r>
          </a:p>
          <a:p>
            <a:r>
              <a:rPr lang="en-GB" sz="1800" dirty="0"/>
              <a:t>▪ </a:t>
            </a:r>
            <a:r>
              <a:rPr lang="en-GB" dirty="0"/>
              <a:t>Train a </a:t>
            </a:r>
            <a:r>
              <a:rPr lang="en-GB" dirty="0" err="1"/>
              <a:t>ViT</a:t>
            </a:r>
            <a:r>
              <a:rPr lang="en-GB" dirty="0"/>
              <a:t> model and </a:t>
            </a:r>
            <a:r>
              <a:rPr lang="en-GB" dirty="0" err="1"/>
              <a:t>distill</a:t>
            </a:r>
            <a:r>
              <a:rPr lang="en-GB" dirty="0"/>
              <a:t> it into a series of smaller models that surpass the best available general-purpose features.</a:t>
            </a:r>
          </a:p>
          <a:p>
            <a:endParaRPr lang="en-GB" dirty="0"/>
          </a:p>
          <a:p>
            <a:endParaRPr lang="en-GB" dirty="0"/>
          </a:p>
          <a:p>
            <a:endParaRPr lang="en-GB" dirty="0"/>
          </a:p>
          <a:p>
            <a:endParaRPr lang="en-GB" dirty="0"/>
          </a:p>
          <a:p>
            <a:endParaRPr lang="en-GB" dirty="0"/>
          </a:p>
          <a:p>
            <a:endParaRPr lang="en-GB" dirty="0"/>
          </a:p>
          <a:p>
            <a:endParaRPr lang="en-GB" dirty="0"/>
          </a:p>
        </p:txBody>
      </p:sp>
      <p:sp>
        <p:nvSpPr>
          <p:cNvPr id="10" name="TextBox 9">
            <a:extLst>
              <a:ext uri="{FF2B5EF4-FFF2-40B4-BE49-F238E27FC236}">
                <a16:creationId xmlns:a16="http://schemas.microsoft.com/office/drawing/2014/main" id="{64098172-06CF-AE6C-52FF-0C861560DE73}"/>
              </a:ext>
            </a:extLst>
          </p:cNvPr>
          <p:cNvSpPr txBox="1"/>
          <p:nvPr/>
        </p:nvSpPr>
        <p:spPr>
          <a:xfrm>
            <a:off x="209152" y="5977585"/>
            <a:ext cx="11773695" cy="400110"/>
          </a:xfrm>
          <a:prstGeom prst="rect">
            <a:avLst/>
          </a:prstGeom>
          <a:noFill/>
        </p:spPr>
        <p:txBody>
          <a:bodyPr wrap="square">
            <a:spAutoFit/>
          </a:bodyPr>
          <a:lstStyle/>
          <a:p>
            <a:r>
              <a:rPr lang="en-GB" sz="1000" dirty="0">
                <a:solidFill>
                  <a:srgbClr val="222222"/>
                </a:solidFill>
                <a:highlight>
                  <a:srgbClr val="FFFFFF"/>
                </a:highlight>
                <a:latin typeface="Arial" panose="020B0604020202020204" pitchFamily="34" charset="0"/>
              </a:rPr>
              <a:t>2 </a:t>
            </a:r>
            <a:r>
              <a:rPr lang="en-GB" sz="1000" dirty="0" err="1"/>
              <a:t>Oquab</a:t>
            </a:r>
            <a:r>
              <a:rPr lang="en-GB" sz="1000" dirty="0"/>
              <a:t>, M., </a:t>
            </a:r>
            <a:r>
              <a:rPr lang="en-GB" sz="1000" dirty="0" err="1"/>
              <a:t>arcet</a:t>
            </a:r>
            <a:r>
              <a:rPr lang="en-GB" sz="1000" dirty="0"/>
              <a:t>, T., </a:t>
            </a:r>
            <a:r>
              <a:rPr lang="en-GB" sz="1000" dirty="0" err="1"/>
              <a:t>Moutakanni</a:t>
            </a:r>
            <a:r>
              <a:rPr lang="en-GB" sz="1000" dirty="0"/>
              <a:t>, T., Vo, H., </a:t>
            </a:r>
            <a:r>
              <a:rPr lang="en-GB" sz="1000" dirty="0" err="1"/>
              <a:t>Szafraniec</a:t>
            </a:r>
            <a:r>
              <a:rPr lang="en-GB" sz="1000" dirty="0"/>
              <a:t>, M., </a:t>
            </a:r>
            <a:r>
              <a:rPr lang="en-GB" sz="1000" dirty="0" err="1"/>
              <a:t>Khalidov</a:t>
            </a:r>
            <a:r>
              <a:rPr lang="en-GB" sz="1000" dirty="0"/>
              <a:t>, V., Fernandez, P., </a:t>
            </a:r>
            <a:r>
              <a:rPr lang="en-GB" sz="1000" dirty="0" err="1"/>
              <a:t>Haziza</a:t>
            </a:r>
            <a:r>
              <a:rPr lang="en-GB" sz="1000" dirty="0"/>
              <a:t>, D., Massa, F., El-</a:t>
            </a:r>
            <a:r>
              <a:rPr lang="en-GB" sz="1000" dirty="0" err="1"/>
              <a:t>Nouby</a:t>
            </a:r>
            <a:r>
              <a:rPr lang="en-GB" sz="1000" dirty="0"/>
              <a:t>, A. and </a:t>
            </a:r>
            <a:r>
              <a:rPr lang="en-GB" sz="1000" dirty="0" err="1"/>
              <a:t>Assran</a:t>
            </a:r>
            <a:r>
              <a:rPr lang="en-GB" sz="1000" dirty="0"/>
              <a:t>, M., 2024. </a:t>
            </a:r>
            <a:r>
              <a:rPr lang="en-GB" sz="1000" dirty="0">
                <a:solidFill>
                  <a:schemeClr val="accent1"/>
                </a:solidFill>
              </a:rPr>
              <a:t>DINOv2: Learning Robust Visual Features without Supervision. </a:t>
            </a:r>
            <a:r>
              <a:rPr lang="en-GB" sz="1000" dirty="0"/>
              <a:t>Transactions on Machine Learning Research Journal, pp.1-31.</a:t>
            </a:r>
          </a:p>
        </p:txBody>
      </p:sp>
      <p:pic>
        <p:nvPicPr>
          <p:cNvPr id="12" name="Picture 11" descr="A diagram of a diagram of a diagram&#10;&#10;Description automatically generated with medium confidence">
            <a:extLst>
              <a:ext uri="{FF2B5EF4-FFF2-40B4-BE49-F238E27FC236}">
                <a16:creationId xmlns:a16="http://schemas.microsoft.com/office/drawing/2014/main" id="{A670516A-8AA7-A8DD-C4E3-8627C0A5B4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152" y="2692817"/>
            <a:ext cx="7789539" cy="3076164"/>
          </a:xfrm>
          <a:prstGeom prst="rect">
            <a:avLst/>
          </a:prstGeom>
        </p:spPr>
      </p:pic>
    </p:spTree>
    <p:extLst>
      <p:ext uri="{BB962C8B-B14F-4D97-AF65-F5344CB8AC3E}">
        <p14:creationId xmlns:p14="http://schemas.microsoft.com/office/powerpoint/2010/main" val="238411289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BC8577D-CD6C-1BFE-36DB-9BC6FDCA0E34}"/>
            </a:ext>
          </a:extLst>
        </p:cNvPr>
        <p:cNvGrpSpPr/>
        <p:nvPr/>
      </p:nvGrpSpPr>
      <p:grpSpPr>
        <a:xfrm>
          <a:off x="0" y="0"/>
          <a:ext cx="0" cy="0"/>
          <a:chOff x="0" y="0"/>
          <a:chExt cx="0" cy="0"/>
        </a:xfrm>
      </p:grpSpPr>
      <p:sp>
        <p:nvSpPr>
          <p:cNvPr id="3" name="Date Placeholder 2">
            <a:extLst>
              <a:ext uri="{FF2B5EF4-FFF2-40B4-BE49-F238E27FC236}">
                <a16:creationId xmlns:a16="http://schemas.microsoft.com/office/drawing/2014/main" id="{7536D3CD-A004-D9C0-9E6E-D774FF8D545B}"/>
              </a:ext>
            </a:extLst>
          </p:cNvPr>
          <p:cNvSpPr>
            <a:spLocks noGrp="1"/>
          </p:cNvSpPr>
          <p:nvPr>
            <p:ph type="dt" sz="half" idx="10"/>
          </p:nvPr>
        </p:nvSpPr>
        <p:spPr>
          <a:xfrm>
            <a:off x="10641013" y="6393657"/>
            <a:ext cx="1234282" cy="137319"/>
          </a:xfrm>
        </p:spPr>
        <p:txBody>
          <a:bodyPr/>
          <a:lstStyle/>
          <a:p>
            <a:fld id="{5378A93C-F560-4820-9637-E755CF40840B}" type="datetime1">
              <a:rPr lang="en-GB" smtClean="0"/>
              <a:t>01/08/2024</a:t>
            </a:fld>
            <a:endParaRPr lang="en-GB"/>
          </a:p>
        </p:txBody>
      </p:sp>
      <p:sp>
        <p:nvSpPr>
          <p:cNvPr id="5" name="Slide Number Placeholder 4">
            <a:extLst>
              <a:ext uri="{FF2B5EF4-FFF2-40B4-BE49-F238E27FC236}">
                <a16:creationId xmlns:a16="http://schemas.microsoft.com/office/drawing/2014/main" id="{DB665DBA-84A2-A338-8FF6-AEBC287C209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8</a:t>
            </a:fld>
            <a:endParaRPr lang="en-GB"/>
          </a:p>
        </p:txBody>
      </p:sp>
      <p:sp>
        <p:nvSpPr>
          <p:cNvPr id="2" name="Title 1">
            <a:extLst>
              <a:ext uri="{FF2B5EF4-FFF2-40B4-BE49-F238E27FC236}">
                <a16:creationId xmlns:a16="http://schemas.microsoft.com/office/drawing/2014/main" id="{8714DCB2-B28F-0CFE-C3FC-A03DA66D36B9}"/>
              </a:ext>
            </a:extLst>
          </p:cNvPr>
          <p:cNvSpPr>
            <a:spLocks noGrp="1"/>
          </p:cNvSpPr>
          <p:nvPr>
            <p:ph type="title"/>
          </p:nvPr>
        </p:nvSpPr>
        <p:spPr>
          <a:xfrm>
            <a:off x="325438" y="251619"/>
            <a:ext cx="5584032" cy="378619"/>
          </a:xfrm>
        </p:spPr>
        <p:txBody>
          <a:bodyPr/>
          <a:lstStyle/>
          <a:p>
            <a:r>
              <a:rPr lang="en-US" dirty="0"/>
              <a:t>INTRODUCTION</a:t>
            </a:r>
          </a:p>
        </p:txBody>
      </p:sp>
      <p:sp>
        <p:nvSpPr>
          <p:cNvPr id="6" name="Subtitle 5">
            <a:extLst>
              <a:ext uri="{FF2B5EF4-FFF2-40B4-BE49-F238E27FC236}">
                <a16:creationId xmlns:a16="http://schemas.microsoft.com/office/drawing/2014/main" id="{3B0787FF-4BB7-771A-218C-D55619876021}"/>
              </a:ext>
            </a:extLst>
          </p:cNvPr>
          <p:cNvSpPr>
            <a:spLocks noGrp="1"/>
          </p:cNvSpPr>
          <p:nvPr>
            <p:ph type="subTitle" idx="13"/>
          </p:nvPr>
        </p:nvSpPr>
        <p:spPr>
          <a:xfrm>
            <a:off x="325438" y="619919"/>
            <a:ext cx="5584032" cy="371475"/>
          </a:xfrm>
        </p:spPr>
        <p:txBody>
          <a:bodyPr/>
          <a:lstStyle/>
          <a:p>
            <a:r>
              <a:rPr lang="en-US" dirty="0"/>
              <a:t>DINOv2</a:t>
            </a:r>
          </a:p>
        </p:txBody>
      </p:sp>
      <p:sp>
        <p:nvSpPr>
          <p:cNvPr id="7" name="Text Placeholder 6">
            <a:extLst>
              <a:ext uri="{FF2B5EF4-FFF2-40B4-BE49-F238E27FC236}">
                <a16:creationId xmlns:a16="http://schemas.microsoft.com/office/drawing/2014/main" id="{4AC93AB7-24E0-D878-F600-BB93EBC90DF0}"/>
              </a:ext>
            </a:extLst>
          </p:cNvPr>
          <p:cNvSpPr>
            <a:spLocks noGrp="1"/>
          </p:cNvSpPr>
          <p:nvPr>
            <p:ph type="body" sz="quarter" idx="16"/>
          </p:nvPr>
        </p:nvSpPr>
        <p:spPr>
          <a:xfrm>
            <a:off x="325438" y="1161369"/>
            <a:ext cx="11210780" cy="4160472"/>
          </a:xfrm>
        </p:spPr>
        <p:txBody>
          <a:bodyPr/>
          <a:lstStyle/>
          <a:p>
            <a:r>
              <a:rPr lang="en-GB" dirty="0"/>
              <a:t>They learn features with a discriminative self-supervised method that can be seen as a combination of DINO and iBOT</a:t>
            </a:r>
            <a:r>
              <a:rPr lang="en-GB" baseline="30000" dirty="0"/>
              <a:t>3</a:t>
            </a:r>
            <a:r>
              <a:rPr lang="en-GB" dirty="0"/>
              <a:t> losses with the </a:t>
            </a:r>
            <a:r>
              <a:rPr lang="en-GB" dirty="0" err="1"/>
              <a:t>centering</a:t>
            </a:r>
            <a:r>
              <a:rPr lang="en-GB" dirty="0"/>
              <a:t> of SwAV</a:t>
            </a:r>
            <a:r>
              <a:rPr lang="en-GB" baseline="30000" dirty="0"/>
              <a:t>4</a:t>
            </a:r>
            <a:r>
              <a:rPr lang="en-GB" dirty="0"/>
              <a:t>. Add a regularizer</a:t>
            </a:r>
            <a:r>
              <a:rPr lang="en-GB" baseline="30000" dirty="0"/>
              <a:t>5</a:t>
            </a:r>
            <a:r>
              <a:rPr lang="en-GB" dirty="0"/>
              <a:t> to spread features and a short high-resolution training phase.</a:t>
            </a:r>
          </a:p>
          <a:p>
            <a:endParaRPr lang="en-GB" dirty="0"/>
          </a:p>
          <a:p>
            <a:endParaRPr lang="en-GB" dirty="0"/>
          </a:p>
          <a:p>
            <a:r>
              <a:rPr lang="en-GB" sz="1800" dirty="0"/>
              <a:t>▪ </a:t>
            </a:r>
            <a:r>
              <a:rPr lang="en-GB" dirty="0"/>
              <a:t>Image-level objective (DINO loss):                              </a:t>
            </a:r>
            <a:r>
              <a:rPr lang="en-GB" sz="1800" dirty="0"/>
              <a:t>▪ </a:t>
            </a:r>
            <a:r>
              <a:rPr lang="en-GB" dirty="0"/>
              <a:t>Patch-level objective (</a:t>
            </a:r>
            <a:r>
              <a:rPr lang="en-GB" dirty="0" err="1"/>
              <a:t>iBOT</a:t>
            </a:r>
            <a:r>
              <a:rPr lang="en-GB" dirty="0"/>
              <a:t> loss):</a:t>
            </a:r>
          </a:p>
          <a:p>
            <a:endParaRPr lang="en-GB" dirty="0"/>
          </a:p>
          <a:p>
            <a:endParaRPr lang="en-GB" dirty="0"/>
          </a:p>
          <a:p>
            <a:endParaRPr lang="en-GB" dirty="0"/>
          </a:p>
          <a:p>
            <a:r>
              <a:rPr lang="en-GB" dirty="0"/>
              <a:t>• </a:t>
            </a:r>
            <a:r>
              <a:rPr lang="en-GB" dirty="0" err="1"/>
              <a:t>KoLeo</a:t>
            </a:r>
            <a:r>
              <a:rPr lang="en-GB" dirty="0"/>
              <a:t> regularizer:</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10" name="TextBox 9">
            <a:extLst>
              <a:ext uri="{FF2B5EF4-FFF2-40B4-BE49-F238E27FC236}">
                <a16:creationId xmlns:a16="http://schemas.microsoft.com/office/drawing/2014/main" id="{64098172-06CF-AE6C-52FF-0C861560DE73}"/>
              </a:ext>
            </a:extLst>
          </p:cNvPr>
          <p:cNvSpPr txBox="1"/>
          <p:nvPr/>
        </p:nvSpPr>
        <p:spPr>
          <a:xfrm>
            <a:off x="209152" y="5616290"/>
            <a:ext cx="11773695" cy="707886"/>
          </a:xfrm>
          <a:prstGeom prst="rect">
            <a:avLst/>
          </a:prstGeom>
          <a:noFill/>
        </p:spPr>
        <p:txBody>
          <a:bodyPr wrap="square">
            <a:spAutoFit/>
          </a:bodyPr>
          <a:lstStyle/>
          <a:p>
            <a:r>
              <a:rPr lang="en-GB" sz="1000" b="0" i="0" dirty="0">
                <a:solidFill>
                  <a:srgbClr val="222222"/>
                </a:solidFill>
                <a:effectLst/>
                <a:highlight>
                  <a:srgbClr val="FFFFFF"/>
                </a:highlight>
                <a:latin typeface="Arial" panose="020B0604020202020204" pitchFamily="34" charset="0"/>
              </a:rPr>
              <a:t>3 Zhou, J., Wei, C., Wang, H., Shen, W., Xie, C., Yuille, A. and Kong, T., </a:t>
            </a:r>
            <a:r>
              <a:rPr lang="en-GB" sz="1000" b="0" i="0" dirty="0">
                <a:solidFill>
                  <a:schemeClr val="accent1"/>
                </a:solidFill>
                <a:effectLst/>
                <a:highlight>
                  <a:srgbClr val="FFFFFF"/>
                </a:highlight>
                <a:latin typeface="Arial" panose="020B0604020202020204" pitchFamily="34" charset="0"/>
              </a:rPr>
              <a:t>Image BERT Pre-training with Online Tokenizer</a:t>
            </a:r>
            <a:r>
              <a:rPr lang="en-GB" sz="1000" b="0" i="0" dirty="0">
                <a:solidFill>
                  <a:srgbClr val="222222"/>
                </a:solidFill>
                <a:effectLst/>
                <a:highlight>
                  <a:srgbClr val="FFFFFF"/>
                </a:highlight>
                <a:latin typeface="Arial" panose="020B0604020202020204" pitchFamily="34" charset="0"/>
              </a:rPr>
              <a:t>. In </a:t>
            </a:r>
            <a:r>
              <a:rPr lang="en-GB" sz="1000" b="0" i="1" dirty="0">
                <a:solidFill>
                  <a:srgbClr val="222222"/>
                </a:solidFill>
                <a:effectLst/>
                <a:highlight>
                  <a:srgbClr val="FFFFFF"/>
                </a:highlight>
                <a:latin typeface="Arial" panose="020B0604020202020204" pitchFamily="34" charset="0"/>
              </a:rPr>
              <a:t>International Conference on Learning Representations</a:t>
            </a:r>
            <a:r>
              <a:rPr lang="en-GB" sz="1000" b="0" i="0" dirty="0">
                <a:solidFill>
                  <a:srgbClr val="222222"/>
                </a:solidFill>
                <a:effectLst/>
                <a:highlight>
                  <a:srgbClr val="FFFFFF"/>
                </a:highlight>
                <a:latin typeface="Arial" panose="020B0604020202020204" pitchFamily="34" charset="0"/>
              </a:rPr>
              <a:t>.</a:t>
            </a:r>
          </a:p>
          <a:p>
            <a:r>
              <a:rPr lang="en-GB" sz="1000" dirty="0">
                <a:solidFill>
                  <a:srgbClr val="222222"/>
                </a:solidFill>
                <a:highlight>
                  <a:srgbClr val="FFFFFF"/>
                </a:highlight>
                <a:latin typeface="Arial" panose="020B0604020202020204" pitchFamily="34" charset="0"/>
              </a:rPr>
              <a:t>4 </a:t>
            </a:r>
            <a:r>
              <a:rPr lang="en-GB" sz="1000" b="0" i="0" dirty="0">
                <a:solidFill>
                  <a:srgbClr val="222222"/>
                </a:solidFill>
                <a:effectLst/>
                <a:highlight>
                  <a:srgbClr val="FFFFFF"/>
                </a:highlight>
                <a:latin typeface="Arial" panose="020B0604020202020204" pitchFamily="34" charset="0"/>
              </a:rPr>
              <a:t>Caron, M., Misra, I., </a:t>
            </a:r>
            <a:r>
              <a:rPr lang="en-GB" sz="1000" b="0" i="0" dirty="0" err="1">
                <a:solidFill>
                  <a:srgbClr val="222222"/>
                </a:solidFill>
                <a:effectLst/>
                <a:highlight>
                  <a:srgbClr val="FFFFFF"/>
                </a:highlight>
                <a:latin typeface="Arial" panose="020B0604020202020204" pitchFamily="34" charset="0"/>
              </a:rPr>
              <a:t>Mairal</a:t>
            </a:r>
            <a:r>
              <a:rPr lang="en-GB" sz="1000" b="0" i="0" dirty="0">
                <a:solidFill>
                  <a:srgbClr val="222222"/>
                </a:solidFill>
                <a:effectLst/>
                <a:highlight>
                  <a:srgbClr val="FFFFFF"/>
                </a:highlight>
                <a:latin typeface="Arial" panose="020B0604020202020204" pitchFamily="34" charset="0"/>
              </a:rPr>
              <a:t>, J., Goyal, P., Bojanowski, P. and </a:t>
            </a:r>
            <a:r>
              <a:rPr lang="en-GB" sz="1000" b="0" i="0" dirty="0" err="1">
                <a:solidFill>
                  <a:srgbClr val="222222"/>
                </a:solidFill>
                <a:effectLst/>
                <a:highlight>
                  <a:srgbClr val="FFFFFF"/>
                </a:highlight>
                <a:latin typeface="Arial" panose="020B0604020202020204" pitchFamily="34" charset="0"/>
              </a:rPr>
              <a:t>Joulin</a:t>
            </a:r>
            <a:r>
              <a:rPr lang="en-GB" sz="1000" b="0" i="0" dirty="0">
                <a:solidFill>
                  <a:srgbClr val="222222"/>
                </a:solidFill>
                <a:effectLst/>
                <a:highlight>
                  <a:srgbClr val="FFFFFF"/>
                </a:highlight>
                <a:latin typeface="Arial" panose="020B0604020202020204" pitchFamily="34" charset="0"/>
              </a:rPr>
              <a:t>, A., 2020. </a:t>
            </a:r>
            <a:r>
              <a:rPr lang="en-GB" sz="1000" b="0" i="0" dirty="0">
                <a:solidFill>
                  <a:schemeClr val="accent1"/>
                </a:solidFill>
                <a:effectLst/>
                <a:highlight>
                  <a:srgbClr val="FFFFFF"/>
                </a:highlight>
                <a:latin typeface="Arial" panose="020B0604020202020204" pitchFamily="34" charset="0"/>
              </a:rPr>
              <a:t>Unsupervised learning of visual features by contrasting cluster assignments.</a:t>
            </a:r>
            <a:r>
              <a:rPr lang="en-GB" sz="1000" b="0" i="0" dirty="0">
                <a:solidFill>
                  <a:srgbClr val="222222"/>
                </a:solidFill>
                <a:effectLst/>
                <a:highlight>
                  <a:srgbClr val="FFFFFF"/>
                </a:highlight>
                <a:latin typeface="Arial" panose="020B0604020202020204" pitchFamily="34" charset="0"/>
              </a:rPr>
              <a:t> </a:t>
            </a:r>
            <a:r>
              <a:rPr lang="en-GB" sz="1000" b="0" i="1" dirty="0">
                <a:solidFill>
                  <a:srgbClr val="222222"/>
                </a:solidFill>
                <a:effectLst/>
                <a:highlight>
                  <a:srgbClr val="FFFFFF"/>
                </a:highlight>
                <a:latin typeface="Arial" panose="020B0604020202020204" pitchFamily="34" charset="0"/>
              </a:rPr>
              <a:t>Advances in neural information processing systems</a:t>
            </a:r>
            <a:r>
              <a:rPr lang="en-GB" sz="1000" b="0" i="0" dirty="0">
                <a:solidFill>
                  <a:srgbClr val="222222"/>
                </a:solidFill>
                <a:effectLst/>
                <a:highlight>
                  <a:srgbClr val="FFFFFF"/>
                </a:highlight>
                <a:latin typeface="Arial" panose="020B0604020202020204" pitchFamily="34" charset="0"/>
              </a:rPr>
              <a:t>, </a:t>
            </a:r>
            <a:r>
              <a:rPr lang="en-GB" sz="1000" b="0" i="1" dirty="0">
                <a:solidFill>
                  <a:srgbClr val="222222"/>
                </a:solidFill>
                <a:effectLst/>
                <a:highlight>
                  <a:srgbClr val="FFFFFF"/>
                </a:highlight>
                <a:latin typeface="Arial" panose="020B0604020202020204" pitchFamily="34" charset="0"/>
              </a:rPr>
              <a:t>33</a:t>
            </a:r>
            <a:r>
              <a:rPr lang="en-GB" sz="1000" b="0" i="0" dirty="0">
                <a:solidFill>
                  <a:srgbClr val="222222"/>
                </a:solidFill>
                <a:effectLst/>
                <a:highlight>
                  <a:srgbClr val="FFFFFF"/>
                </a:highlight>
                <a:latin typeface="Arial" panose="020B0604020202020204" pitchFamily="34" charset="0"/>
              </a:rPr>
              <a:t>, pp.9912-9924.</a:t>
            </a:r>
          </a:p>
          <a:p>
            <a:r>
              <a:rPr lang="en-GB" sz="1000" dirty="0">
                <a:solidFill>
                  <a:srgbClr val="222222"/>
                </a:solidFill>
                <a:highlight>
                  <a:srgbClr val="FFFFFF"/>
                </a:highlight>
                <a:latin typeface="Arial" panose="020B0604020202020204" pitchFamily="34" charset="0"/>
              </a:rPr>
              <a:t>5 </a:t>
            </a:r>
            <a:r>
              <a:rPr lang="en-GB" sz="1000" b="0" i="0" dirty="0" err="1">
                <a:solidFill>
                  <a:srgbClr val="222222"/>
                </a:solidFill>
                <a:effectLst/>
                <a:highlight>
                  <a:srgbClr val="FFFFFF"/>
                </a:highlight>
                <a:latin typeface="Arial" panose="020B0604020202020204" pitchFamily="34" charset="0"/>
              </a:rPr>
              <a:t>Sablayrolles</a:t>
            </a:r>
            <a:r>
              <a:rPr lang="en-GB" sz="1000" b="0" i="0" dirty="0">
                <a:solidFill>
                  <a:srgbClr val="222222"/>
                </a:solidFill>
                <a:effectLst/>
                <a:highlight>
                  <a:srgbClr val="FFFFFF"/>
                </a:highlight>
                <a:latin typeface="Arial" panose="020B0604020202020204" pitchFamily="34" charset="0"/>
              </a:rPr>
              <a:t>, A., </a:t>
            </a:r>
            <a:r>
              <a:rPr lang="en-GB" sz="1000" b="0" i="0" dirty="0" err="1">
                <a:solidFill>
                  <a:srgbClr val="222222"/>
                </a:solidFill>
                <a:effectLst/>
                <a:highlight>
                  <a:srgbClr val="FFFFFF"/>
                </a:highlight>
                <a:latin typeface="Arial" panose="020B0604020202020204" pitchFamily="34" charset="0"/>
              </a:rPr>
              <a:t>Douze</a:t>
            </a:r>
            <a:r>
              <a:rPr lang="en-GB" sz="1000" b="0" i="0" dirty="0">
                <a:solidFill>
                  <a:srgbClr val="222222"/>
                </a:solidFill>
                <a:effectLst/>
                <a:highlight>
                  <a:srgbClr val="FFFFFF"/>
                </a:highlight>
                <a:latin typeface="Arial" panose="020B0604020202020204" pitchFamily="34" charset="0"/>
              </a:rPr>
              <a:t>, M., Schmid, C. and </a:t>
            </a:r>
            <a:r>
              <a:rPr lang="en-GB" sz="1000" b="0" i="0" dirty="0" err="1">
                <a:solidFill>
                  <a:srgbClr val="222222"/>
                </a:solidFill>
                <a:effectLst/>
                <a:highlight>
                  <a:srgbClr val="FFFFFF"/>
                </a:highlight>
                <a:latin typeface="Arial" panose="020B0604020202020204" pitchFamily="34" charset="0"/>
              </a:rPr>
              <a:t>Jégou</a:t>
            </a:r>
            <a:r>
              <a:rPr lang="en-GB" sz="1000" b="0" i="0" dirty="0">
                <a:solidFill>
                  <a:srgbClr val="222222"/>
                </a:solidFill>
                <a:effectLst/>
                <a:highlight>
                  <a:srgbClr val="FFFFFF"/>
                </a:highlight>
                <a:latin typeface="Arial" panose="020B0604020202020204" pitchFamily="34" charset="0"/>
              </a:rPr>
              <a:t>, H., </a:t>
            </a:r>
            <a:r>
              <a:rPr lang="en-GB" sz="1000" b="0" i="0" dirty="0">
                <a:solidFill>
                  <a:schemeClr val="accent1"/>
                </a:solidFill>
                <a:effectLst/>
                <a:highlight>
                  <a:srgbClr val="FFFFFF"/>
                </a:highlight>
                <a:latin typeface="Arial" panose="020B0604020202020204" pitchFamily="34" charset="0"/>
              </a:rPr>
              <a:t>Spreading vectors for similarity search. </a:t>
            </a:r>
            <a:r>
              <a:rPr lang="en-GB" sz="1000" b="0" i="0" dirty="0">
                <a:solidFill>
                  <a:srgbClr val="222222"/>
                </a:solidFill>
                <a:effectLst/>
                <a:highlight>
                  <a:srgbClr val="FFFFFF"/>
                </a:highlight>
                <a:latin typeface="Arial" panose="020B0604020202020204" pitchFamily="34" charset="0"/>
              </a:rPr>
              <a:t>In </a:t>
            </a:r>
            <a:r>
              <a:rPr lang="en-GB" sz="1000" b="0" i="1" dirty="0">
                <a:solidFill>
                  <a:srgbClr val="222222"/>
                </a:solidFill>
                <a:effectLst/>
                <a:highlight>
                  <a:srgbClr val="FFFFFF"/>
                </a:highlight>
                <a:latin typeface="Arial" panose="020B0604020202020204" pitchFamily="34" charset="0"/>
              </a:rPr>
              <a:t>International Conference on Learning Representations</a:t>
            </a:r>
            <a:r>
              <a:rPr lang="en-GB" sz="1000" b="0" i="0" dirty="0">
                <a:solidFill>
                  <a:srgbClr val="222222"/>
                </a:solidFill>
                <a:effectLst/>
                <a:highlight>
                  <a:srgbClr val="FFFFFF"/>
                </a:highlight>
                <a:latin typeface="Arial" panose="020B0604020202020204" pitchFamily="34" charset="0"/>
              </a:rPr>
              <a:t>.</a:t>
            </a:r>
          </a:p>
        </p:txBody>
      </p:sp>
      <p:pic>
        <p:nvPicPr>
          <p:cNvPr id="9" name="Picture 8" descr="A black and white symbol&#10;&#10;Description automatically generated">
            <a:extLst>
              <a:ext uri="{FF2B5EF4-FFF2-40B4-BE49-F238E27FC236}">
                <a16:creationId xmlns:a16="http://schemas.microsoft.com/office/drawing/2014/main" id="{D4E29674-A47B-3E2D-2D21-8B7D78A284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208" y="3139041"/>
            <a:ext cx="2036234" cy="435421"/>
          </a:xfrm>
          <a:prstGeom prst="rect">
            <a:avLst/>
          </a:prstGeom>
        </p:spPr>
      </p:pic>
      <p:pic>
        <p:nvPicPr>
          <p:cNvPr id="13" name="Picture 12" descr="A black and white math equation&#10;&#10;Description automatically generated">
            <a:extLst>
              <a:ext uri="{FF2B5EF4-FFF2-40B4-BE49-F238E27FC236}">
                <a16:creationId xmlns:a16="http://schemas.microsoft.com/office/drawing/2014/main" id="{F103FF7B-4A47-A8B3-7240-B0F0907B8A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5545" y="2931697"/>
            <a:ext cx="2097910" cy="527618"/>
          </a:xfrm>
          <a:prstGeom prst="rect">
            <a:avLst/>
          </a:prstGeom>
        </p:spPr>
      </p:pic>
      <p:pic>
        <p:nvPicPr>
          <p:cNvPr id="17" name="Picture 16" descr="A number and square symbol&#10;&#10;Description automatically generated with medium confidence">
            <a:extLst>
              <a:ext uri="{FF2B5EF4-FFF2-40B4-BE49-F238E27FC236}">
                <a16:creationId xmlns:a16="http://schemas.microsoft.com/office/drawing/2014/main" id="{F2B32279-EE21-8B8F-3496-C3A1459BE4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276" y="4269317"/>
            <a:ext cx="2451110" cy="697172"/>
          </a:xfrm>
          <a:prstGeom prst="rect">
            <a:avLst/>
          </a:prstGeom>
        </p:spPr>
      </p:pic>
      <p:sp>
        <p:nvSpPr>
          <p:cNvPr id="8" name="TextBox 7">
            <a:extLst>
              <a:ext uri="{FF2B5EF4-FFF2-40B4-BE49-F238E27FC236}">
                <a16:creationId xmlns:a16="http://schemas.microsoft.com/office/drawing/2014/main" id="{4FF74131-0231-4800-D5DB-B40FC338FB98}"/>
              </a:ext>
            </a:extLst>
          </p:cNvPr>
          <p:cNvSpPr txBox="1"/>
          <p:nvPr/>
        </p:nvSpPr>
        <p:spPr>
          <a:xfrm>
            <a:off x="5388460" y="3981470"/>
            <a:ext cx="3204822" cy="1487596"/>
          </a:xfrm>
          <a:prstGeom prst="rect">
            <a:avLst/>
          </a:prstGeom>
          <a:noFill/>
        </p:spPr>
        <p:txBody>
          <a:bodyPr wrap="square" lIns="0" tIns="0" rIns="0" bIns="0" rtlCol="0">
            <a:noAutofit/>
          </a:bodyPr>
          <a:lstStyle/>
          <a:p>
            <a:pPr algn="l">
              <a:lnSpc>
                <a:spcPct val="105000"/>
              </a:lnSpc>
            </a:pPr>
            <a:r>
              <a:rPr lang="en-GB" dirty="0">
                <a:solidFill>
                  <a:schemeClr val="tx1"/>
                </a:solidFill>
              </a:rPr>
              <a:t>Efficient implementation</a:t>
            </a:r>
            <a:r>
              <a:rPr lang="en-GB" sz="1600" dirty="0">
                <a:solidFill>
                  <a:schemeClr val="tx1"/>
                </a:solidFill>
              </a:rPr>
              <a:t>:</a:t>
            </a:r>
          </a:p>
          <a:p>
            <a:pPr algn="l">
              <a:lnSpc>
                <a:spcPct val="105000"/>
              </a:lnSpc>
            </a:pPr>
            <a:r>
              <a:rPr lang="en-GB" sz="1400" dirty="0"/>
              <a:t> FlashAttention </a:t>
            </a:r>
          </a:p>
          <a:p>
            <a:pPr algn="l">
              <a:lnSpc>
                <a:spcPct val="105000"/>
              </a:lnSpc>
            </a:pPr>
            <a:r>
              <a:rPr lang="en-GB" sz="1400" dirty="0"/>
              <a:t> Sequence packing</a:t>
            </a:r>
          </a:p>
          <a:p>
            <a:pPr algn="l">
              <a:lnSpc>
                <a:spcPct val="105000"/>
              </a:lnSpc>
            </a:pPr>
            <a:r>
              <a:rPr lang="en-GB" sz="1400" dirty="0"/>
              <a:t> Fully-Sharded Data Parallel</a:t>
            </a:r>
          </a:p>
          <a:p>
            <a:pPr algn="l">
              <a:lnSpc>
                <a:spcPct val="105000"/>
              </a:lnSpc>
            </a:pPr>
            <a:r>
              <a:rPr lang="en-GB" sz="1400" dirty="0">
                <a:solidFill>
                  <a:schemeClr val="tx1"/>
                </a:solidFill>
              </a:rPr>
              <a:t>…</a:t>
            </a:r>
          </a:p>
          <a:p>
            <a:pPr algn="l">
              <a:lnSpc>
                <a:spcPct val="105000"/>
              </a:lnSpc>
            </a:pPr>
            <a:endParaRPr lang="en-GB" sz="1600" dirty="0">
              <a:solidFill>
                <a:schemeClr val="tx1"/>
              </a:solidFill>
            </a:endParaRPr>
          </a:p>
        </p:txBody>
      </p:sp>
    </p:spTree>
    <p:extLst>
      <p:ext uri="{BB962C8B-B14F-4D97-AF65-F5344CB8AC3E}">
        <p14:creationId xmlns:p14="http://schemas.microsoft.com/office/powerpoint/2010/main" val="268368622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842A5-E8CA-A8C0-F3ED-F2B059131BBF}"/>
              </a:ext>
            </a:extLst>
          </p:cNvPr>
          <p:cNvSpPr>
            <a:spLocks noGrp="1"/>
          </p:cNvSpPr>
          <p:nvPr>
            <p:ph type="title"/>
          </p:nvPr>
        </p:nvSpPr>
        <p:spPr>
          <a:xfrm>
            <a:off x="326232" y="251619"/>
            <a:ext cx="11541125" cy="378619"/>
          </a:xfrm>
        </p:spPr>
        <p:txBody>
          <a:bodyPr/>
          <a:lstStyle/>
          <a:p>
            <a:r>
              <a:rPr lang="en-GB" dirty="0"/>
              <a:t>VISION TRANSFORMERS NEED REGISTERS</a:t>
            </a:r>
            <a:endParaRPr lang="en-US" dirty="0"/>
          </a:p>
        </p:txBody>
      </p:sp>
      <p:sp>
        <p:nvSpPr>
          <p:cNvPr id="3" name="Content Placeholder 2">
            <a:extLst>
              <a:ext uri="{FF2B5EF4-FFF2-40B4-BE49-F238E27FC236}">
                <a16:creationId xmlns:a16="http://schemas.microsoft.com/office/drawing/2014/main" id="{0B97DED3-E0FF-BEBB-3619-36CFF8C5A387}"/>
              </a:ext>
            </a:extLst>
          </p:cNvPr>
          <p:cNvSpPr>
            <a:spLocks noGrp="1"/>
          </p:cNvSpPr>
          <p:nvPr>
            <p:ph sz="half" idx="1"/>
          </p:nvPr>
        </p:nvSpPr>
        <p:spPr>
          <a:xfrm>
            <a:off x="326232" y="1394619"/>
            <a:ext cx="5583238" cy="4866481"/>
          </a:xfrm>
        </p:spPr>
        <p:txBody>
          <a:bodyPr/>
          <a:lstStyle/>
          <a:p>
            <a:endParaRPr lang="en-GB" sz="1800" dirty="0"/>
          </a:p>
          <a:p>
            <a:endParaRPr lang="en-GB" sz="1800" dirty="0"/>
          </a:p>
          <a:p>
            <a:endParaRPr lang="en-GB" sz="1800" dirty="0"/>
          </a:p>
        </p:txBody>
      </p:sp>
      <p:sp>
        <p:nvSpPr>
          <p:cNvPr id="5" name="Date Placeholder 4">
            <a:extLst>
              <a:ext uri="{FF2B5EF4-FFF2-40B4-BE49-F238E27FC236}">
                <a16:creationId xmlns:a16="http://schemas.microsoft.com/office/drawing/2014/main" id="{9A1E90C2-09BF-E4DA-BAF0-FFA86E06B72B}"/>
              </a:ext>
            </a:extLst>
          </p:cNvPr>
          <p:cNvSpPr>
            <a:spLocks noGrp="1"/>
          </p:cNvSpPr>
          <p:nvPr>
            <p:ph type="dt" sz="half" idx="10"/>
          </p:nvPr>
        </p:nvSpPr>
        <p:spPr>
          <a:xfrm>
            <a:off x="10641013" y="6393657"/>
            <a:ext cx="1234282" cy="137319"/>
          </a:xfrm>
        </p:spPr>
        <p:txBody>
          <a:bodyPr/>
          <a:lstStyle/>
          <a:p>
            <a:fld id="{79089548-9636-488E-A850-2648FC7119D8}" type="datetime1">
              <a:rPr lang="en-GB" smtClean="0"/>
              <a:t>01/08/2024</a:t>
            </a:fld>
            <a:endParaRPr lang="en-GB"/>
          </a:p>
        </p:txBody>
      </p:sp>
      <p:sp>
        <p:nvSpPr>
          <p:cNvPr id="7" name="Slide Number Placeholder 6">
            <a:extLst>
              <a:ext uri="{FF2B5EF4-FFF2-40B4-BE49-F238E27FC236}">
                <a16:creationId xmlns:a16="http://schemas.microsoft.com/office/drawing/2014/main" id="{344276F6-204F-1430-0889-5A9525D99267}"/>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9</a:t>
            </a:fld>
            <a:endParaRPr lang="en-GB"/>
          </a:p>
        </p:txBody>
      </p:sp>
      <p:sp>
        <p:nvSpPr>
          <p:cNvPr id="8" name="Subtitle 7">
            <a:extLst>
              <a:ext uri="{FF2B5EF4-FFF2-40B4-BE49-F238E27FC236}">
                <a16:creationId xmlns:a16="http://schemas.microsoft.com/office/drawing/2014/main" id="{04DC8843-6038-A178-30EE-FAC0E96B17B6}"/>
              </a:ext>
            </a:extLst>
          </p:cNvPr>
          <p:cNvSpPr>
            <a:spLocks noGrp="1"/>
          </p:cNvSpPr>
          <p:nvPr>
            <p:ph type="subTitle" idx="13"/>
          </p:nvPr>
        </p:nvSpPr>
        <p:spPr>
          <a:xfrm>
            <a:off x="325438" y="619919"/>
            <a:ext cx="11541125" cy="371475"/>
          </a:xfrm>
        </p:spPr>
        <p:txBody>
          <a:bodyPr/>
          <a:lstStyle/>
          <a:p>
            <a:r>
              <a:rPr lang="en-US" dirty="0"/>
              <a:t>INTRODUCTION</a:t>
            </a:r>
          </a:p>
        </p:txBody>
      </p:sp>
      <p:pic>
        <p:nvPicPr>
          <p:cNvPr id="11" name="Picture 10">
            <a:extLst>
              <a:ext uri="{FF2B5EF4-FFF2-40B4-BE49-F238E27FC236}">
                <a16:creationId xmlns:a16="http://schemas.microsoft.com/office/drawing/2014/main" id="{FEC3A40D-EA2A-C762-D44D-751D87B33CE0}"/>
              </a:ext>
            </a:extLst>
          </p:cNvPr>
          <p:cNvPicPr>
            <a:picLocks noChangeAspect="1"/>
          </p:cNvPicPr>
          <p:nvPr/>
        </p:nvPicPr>
        <p:blipFill>
          <a:blip r:embed="rId3"/>
          <a:stretch>
            <a:fillRect/>
          </a:stretch>
        </p:blipFill>
        <p:spPr>
          <a:xfrm>
            <a:off x="270362" y="1123951"/>
            <a:ext cx="6813370" cy="4760259"/>
          </a:xfrm>
          <a:prstGeom prst="rect">
            <a:avLst/>
          </a:prstGeom>
        </p:spPr>
      </p:pic>
      <p:sp>
        <p:nvSpPr>
          <p:cNvPr id="15" name="TextBox 14">
            <a:extLst>
              <a:ext uri="{FF2B5EF4-FFF2-40B4-BE49-F238E27FC236}">
                <a16:creationId xmlns:a16="http://schemas.microsoft.com/office/drawing/2014/main" id="{22B0E0BC-E061-DA86-0F0F-B4A70C8E17CF}"/>
              </a:ext>
            </a:extLst>
          </p:cNvPr>
          <p:cNvSpPr txBox="1"/>
          <p:nvPr/>
        </p:nvSpPr>
        <p:spPr>
          <a:xfrm>
            <a:off x="7315201" y="1359694"/>
            <a:ext cx="4675241" cy="3416320"/>
          </a:xfrm>
          <a:prstGeom prst="rect">
            <a:avLst/>
          </a:prstGeom>
          <a:noFill/>
        </p:spPr>
        <p:txBody>
          <a:bodyPr wrap="square">
            <a:spAutoFit/>
          </a:bodyPr>
          <a:lstStyle/>
          <a:p>
            <a:r>
              <a:rPr lang="en-GB" dirty="0"/>
              <a:t>Despite the strong performance of DINOv2 on dense tasks, it delivers disappointing performance in extracting features.</a:t>
            </a:r>
            <a:endParaRPr lang="en-GB" sz="1800" dirty="0"/>
          </a:p>
          <a:p>
            <a:endParaRPr lang="en-GB" dirty="0"/>
          </a:p>
          <a:p>
            <a:r>
              <a:rPr lang="en-GB" sz="1800" dirty="0"/>
              <a:t>▪ </a:t>
            </a:r>
            <a:r>
              <a:rPr lang="en-GB" dirty="0"/>
              <a:t>The artefacts in the feature maps of DINOv2 were not present in the first version of this model.</a:t>
            </a:r>
          </a:p>
          <a:p>
            <a:endParaRPr lang="en-GB" dirty="0"/>
          </a:p>
          <a:p>
            <a:r>
              <a:rPr lang="el-GR" sz="1800" dirty="0"/>
              <a:t>−</a:t>
            </a:r>
            <a:r>
              <a:rPr lang="en-GB" sz="1800" dirty="0"/>
              <a:t> </a:t>
            </a:r>
            <a:r>
              <a:rPr lang="en-GB" dirty="0"/>
              <a:t>Tokens with </a:t>
            </a:r>
            <a:r>
              <a:rPr lang="en-GB" dirty="0">
                <a:solidFill>
                  <a:schemeClr val="accent1"/>
                </a:solidFill>
              </a:rPr>
              <a:t>higher norm</a:t>
            </a:r>
          </a:p>
          <a:p>
            <a:r>
              <a:rPr lang="el-GR" sz="1800" dirty="0"/>
              <a:t>−</a:t>
            </a:r>
            <a:r>
              <a:rPr lang="en-GB" sz="1800" dirty="0"/>
              <a:t> </a:t>
            </a:r>
            <a:r>
              <a:rPr lang="en-GB" dirty="0"/>
              <a:t>Around the </a:t>
            </a:r>
            <a:r>
              <a:rPr lang="en-GB" dirty="0">
                <a:solidFill>
                  <a:schemeClr val="accent1"/>
                </a:solidFill>
              </a:rPr>
              <a:t>middle</a:t>
            </a:r>
            <a:r>
              <a:rPr lang="en-GB" dirty="0"/>
              <a:t> </a:t>
            </a:r>
            <a:r>
              <a:rPr lang="en-GB" dirty="0">
                <a:solidFill>
                  <a:schemeClr val="accent1"/>
                </a:solidFill>
              </a:rPr>
              <a:t>layers</a:t>
            </a:r>
          </a:p>
          <a:p>
            <a:r>
              <a:rPr lang="el-GR" sz="1800" dirty="0"/>
              <a:t>−</a:t>
            </a:r>
            <a:r>
              <a:rPr lang="en-GB" sz="1800" dirty="0"/>
              <a:t> A</a:t>
            </a:r>
            <a:r>
              <a:rPr lang="en-GB" dirty="0"/>
              <a:t>fter a sufficiently </a:t>
            </a:r>
            <a:r>
              <a:rPr lang="en-GB" dirty="0">
                <a:solidFill>
                  <a:schemeClr val="accent1"/>
                </a:solidFill>
              </a:rPr>
              <a:t>long training </a:t>
            </a:r>
            <a:r>
              <a:rPr lang="en-GB" dirty="0"/>
              <a:t>of a sufficiently </a:t>
            </a:r>
            <a:r>
              <a:rPr lang="en-GB" dirty="0">
                <a:solidFill>
                  <a:schemeClr val="accent1"/>
                </a:solidFill>
              </a:rPr>
              <a:t>big transformer</a:t>
            </a:r>
          </a:p>
        </p:txBody>
      </p:sp>
      <p:sp>
        <p:nvSpPr>
          <p:cNvPr id="4" name="TextBox 3">
            <a:extLst>
              <a:ext uri="{FF2B5EF4-FFF2-40B4-BE49-F238E27FC236}">
                <a16:creationId xmlns:a16="http://schemas.microsoft.com/office/drawing/2014/main" id="{780F498D-E1F7-F89E-FFEF-A3FE33A591B6}"/>
              </a:ext>
            </a:extLst>
          </p:cNvPr>
          <p:cNvSpPr txBox="1"/>
          <p:nvPr/>
        </p:nvSpPr>
        <p:spPr>
          <a:xfrm>
            <a:off x="7434283" y="5144314"/>
            <a:ext cx="3823871" cy="549921"/>
          </a:xfrm>
          <a:prstGeom prst="rect">
            <a:avLst/>
          </a:prstGeom>
          <a:noFill/>
        </p:spPr>
        <p:txBody>
          <a:bodyPr wrap="square" lIns="0" tIns="0" rIns="0" bIns="0" rtlCol="0">
            <a:noAutofit/>
          </a:bodyPr>
          <a:lstStyle/>
          <a:p>
            <a:pPr algn="l">
              <a:lnSpc>
                <a:spcPct val="105000"/>
              </a:lnSpc>
            </a:pPr>
            <a:r>
              <a:rPr lang="en-GB" dirty="0"/>
              <a:t>Understanding this phenomenon…</a:t>
            </a:r>
            <a:endParaRPr lang="en-GB" dirty="0">
              <a:solidFill>
                <a:schemeClr val="tx1"/>
              </a:solidFill>
            </a:endParaRPr>
          </a:p>
        </p:txBody>
      </p:sp>
    </p:spTree>
    <p:extLst>
      <p:ext uri="{BB962C8B-B14F-4D97-AF65-F5344CB8AC3E}">
        <p14:creationId xmlns:p14="http://schemas.microsoft.com/office/powerpoint/2010/main" val="611849511"/>
      </p:ext>
    </p:extLst>
  </p:cSld>
  <p:clrMapOvr>
    <a:masterClrMapping/>
  </p:clrMapOvr>
  <p:transition>
    <p:fade/>
  </p:transition>
</p:sld>
</file>

<file path=ppt/theme/theme1.xml><?xml version="1.0" encoding="utf-8"?>
<a:theme xmlns:a="http://schemas.openxmlformats.org/drawingml/2006/main" name="ICL PPT Theme">
  <a:themeElements>
    <a:clrScheme name="Imperial colour theme">
      <a:dk1>
        <a:sysClr val="windowText" lastClr="000000"/>
      </a:dk1>
      <a:lt1>
        <a:sysClr val="window" lastClr="FFFFFF"/>
      </a:lt1>
      <a:dk2>
        <a:srgbClr val="000080"/>
      </a:dk2>
      <a:lt2>
        <a:srgbClr val="F5F5F5"/>
      </a:lt2>
      <a:accent1>
        <a:srgbClr val="0000CD"/>
      </a:accent1>
      <a:accent2>
        <a:srgbClr val="C71585"/>
      </a:accent2>
      <a:accent3>
        <a:srgbClr val="7B68EE"/>
      </a:accent3>
      <a:accent4>
        <a:srgbClr val="FF0000"/>
      </a:accent4>
      <a:accent5>
        <a:srgbClr val="FF4500"/>
      </a:accent5>
      <a:accent6>
        <a:srgbClr val="006400"/>
      </a:accent6>
      <a:hlink>
        <a:srgbClr val="000080"/>
      </a:hlink>
      <a:folHlink>
        <a:srgbClr val="C71585"/>
      </a:folHlink>
    </a:clrScheme>
    <a:fontScheme name="Imperial Sans font theme">
      <a:majorFont>
        <a:latin typeface="Imperial Sans Text Semibold"/>
        <a:ea typeface=""/>
        <a:cs typeface=""/>
      </a:majorFont>
      <a:minorFont>
        <a:latin typeface="Imperial Sans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lnSpc>
            <a:spcPct val="105000"/>
          </a:lnSpc>
          <a:defRPr sz="1600" dirty="0">
            <a:solidFill>
              <a:schemeClr val="tx1"/>
            </a:solidFill>
          </a:defRPr>
        </a:defPPr>
      </a:lstStyle>
    </a:txDef>
  </a:objectDefaults>
  <a:extraClrSchemeLst/>
  <a:custClrLst>
    <a:custClr name="Dark">
      <a:srgbClr val="232333"/>
    </a:custClr>
    <a:custClr name="Navy">
      <a:srgbClr val="000080"/>
    </a:custClr>
    <a:custClr name="Saddle Brown">
      <a:srgbClr val="8B4513"/>
    </a:custClr>
    <a:custClr name="Teal">
      <a:srgbClr val="008080"/>
    </a:custClr>
    <a:custClr name="Medium Violet Red">
      <a:srgbClr val="C71585"/>
    </a:custClr>
    <a:custClr name="Indigo">
      <a:srgbClr val="4B0082"/>
    </a:custClr>
    <a:custClr name="Crimson">
      <a:srgbClr val="DC143C"/>
    </a:custClr>
    <a:custClr name="Orange Red">
      <a:srgbClr val="FF4500"/>
    </a:custClr>
    <a:custClr name="Dark Green">
      <a:srgbClr val="006400"/>
    </a:custClr>
    <a:custClr>
      <a:srgbClr val="FFFFFF"/>
    </a:custClr>
    <a:custClr name="Slate Grey">
      <a:srgbClr val="708090"/>
    </a:custClr>
    <a:custClr name="Imperial Blue">
      <a:srgbClr val="0000CD"/>
    </a:custClr>
    <a:custClr name="Yellow">
      <a:srgbClr val="FFFF00"/>
    </a:custClr>
    <a:custClr name="Turquoise">
      <a:srgbClr val="40E0D0"/>
    </a:custClr>
    <a:custClr name="Violet">
      <a:srgbClr val="EE82EE"/>
    </a:custClr>
    <a:custClr name="Medium Blue Slate">
      <a:srgbClr val="7B68EE"/>
    </a:custClr>
    <a:custClr name="Red">
      <a:srgbClr val="FF0000"/>
    </a:custClr>
    <a:custClr name="Dark Orange">
      <a:srgbClr val="FF8C00"/>
    </a:custClr>
    <a:custClr name="Spring Green">
      <a:srgbClr val="00FF7F"/>
    </a:custClr>
    <a:custClr>
      <a:srgbClr val="FFFFFF"/>
    </a:custClr>
    <a:custClr name="White Smoke">
      <a:srgbClr val="F5F5F5"/>
    </a:custClr>
    <a:custClr name="Deep Sky Blue">
      <a:srgbClr val="00BFFF"/>
    </a:custClr>
    <a:custClr name="Khaki">
      <a:srgbClr val="F0E68C"/>
    </a:custClr>
    <a:custClr name="Pale Turquoise">
      <a:srgbClr val="AFEEEE"/>
    </a:custClr>
    <a:custClr name="Light Pink">
      <a:srgbClr val="FFB6C1"/>
    </a:custClr>
    <a:custClr name="Lavender">
      <a:srgbClr val="E6E6FA"/>
    </a:custClr>
    <a:custClr name="Salmon">
      <a:srgbClr val="FA8072"/>
    </a:custClr>
    <a:custClr name="Orange">
      <a:srgbClr val="FFA500"/>
    </a:custClr>
    <a:custClr name="Pale Green">
      <a:srgbClr val="98FB98"/>
    </a:custClr>
  </a:custClrLst>
  <a:extLst>
    <a:ext uri="{05A4C25C-085E-4340-85A3-A5531E510DB2}">
      <thm15:themeFamily xmlns:thm15="http://schemas.microsoft.com/office/thememl/2012/main" name="ICL_PowerPoint 16_9 template.potx" id="{9379B5C2-89E2-4436-AAC2-A0EB58951E1D}" vid="{86F68850-0020-4398-8624-9E78985566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Dark">
      <a:srgbClr val="232333"/>
    </a:custClr>
    <a:custClr name="Navy">
      <a:srgbClr val="000080"/>
    </a:custClr>
    <a:custClr name="Saddle Brown">
      <a:srgbClr val="8B4513"/>
    </a:custClr>
    <a:custClr name="Teal">
      <a:srgbClr val="008080"/>
    </a:custClr>
    <a:custClr name="Medium Violet Red">
      <a:srgbClr val="C71585"/>
    </a:custClr>
    <a:custClr name="Indigo">
      <a:srgbClr val="4B0082"/>
    </a:custClr>
    <a:custClr name="Crimson">
      <a:srgbClr val="DC143C"/>
    </a:custClr>
    <a:custClr name="Orange Red">
      <a:srgbClr val="FF4500"/>
    </a:custClr>
    <a:custClr name="Dark Green">
      <a:srgbClr val="006400"/>
    </a:custClr>
    <a:custClr>
      <a:srgbClr val="FFFFFF"/>
    </a:custClr>
    <a:custClr name="Slate Grey">
      <a:srgbClr val="708090"/>
    </a:custClr>
    <a:custClr name="Imperial Blue">
      <a:srgbClr val="0000CD"/>
    </a:custClr>
    <a:custClr name="Yellow">
      <a:srgbClr val="FFFF00"/>
    </a:custClr>
    <a:custClr name="Turquoise">
      <a:srgbClr val="40E0D0"/>
    </a:custClr>
    <a:custClr name="Violet">
      <a:srgbClr val="EE82EE"/>
    </a:custClr>
    <a:custClr name="Medium Blue Slate">
      <a:srgbClr val="7B68EE"/>
    </a:custClr>
    <a:custClr name="Red">
      <a:srgbClr val="FF0000"/>
    </a:custClr>
    <a:custClr name="Dark Orange">
      <a:srgbClr val="FF8C00"/>
    </a:custClr>
    <a:custClr name="Spring Green">
      <a:srgbClr val="00FF7F"/>
    </a:custClr>
    <a:custClr>
      <a:srgbClr val="FFFFFF"/>
    </a:custClr>
    <a:custClr name="White Smoke">
      <a:srgbClr val="F5F5F5"/>
    </a:custClr>
    <a:custClr name="Deep Sky Blue">
      <a:srgbClr val="00BFFF"/>
    </a:custClr>
    <a:custClr name="Khaki">
      <a:srgbClr val="F0E68C"/>
    </a:custClr>
    <a:custClr name="Pale Turquoise">
      <a:srgbClr val="AFEEEE"/>
    </a:custClr>
    <a:custClr name="Light Pink">
      <a:srgbClr val="FFB6C1"/>
    </a:custClr>
    <a:custClr name="Lavender">
      <a:srgbClr val="E6E6FA"/>
    </a:custClr>
    <a:custClr name="Salmon">
      <a:srgbClr val="FA8072"/>
    </a:custClr>
    <a:custClr name="Orange">
      <a:srgbClr val="FFA500"/>
    </a:custClr>
    <a:custClr name="Pale Green">
      <a:srgbClr val="98FB98"/>
    </a:custClr>
  </a:custClr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Imperial_PowerPoint 16_9 template</Template>
  <TotalTime>1109</TotalTime>
  <Words>921</Words>
  <Application>Microsoft Office PowerPoint</Application>
  <PresentationFormat>Widescreen</PresentationFormat>
  <Paragraphs>140</Paragraphs>
  <Slides>10</Slides>
  <Notes>3</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Imperial Sans Text Medium</vt:lpstr>
      <vt:lpstr>Imperial Sans Text</vt:lpstr>
      <vt:lpstr>Arial</vt:lpstr>
      <vt:lpstr>Calibri</vt:lpstr>
      <vt:lpstr>Imperial Sans Text Semibold</vt:lpstr>
      <vt:lpstr>ICL PPT Theme</vt:lpstr>
      <vt:lpstr>VISION TRANSFORMERS NEED REGISTERS</vt:lpstr>
      <vt:lpstr>Content</vt:lpstr>
      <vt:lpstr>VISION TRANSFORMERS NEED REGISTERS</vt:lpstr>
      <vt:lpstr>VISION TRANSFORMERS NEED REGISTERS</vt:lpstr>
      <vt:lpstr>INTRODUCTION</vt:lpstr>
      <vt:lpstr>INTRODUCTION</vt:lpstr>
      <vt:lpstr>INTRODUCTION</vt:lpstr>
      <vt:lpstr>INTRODUCTION</vt:lpstr>
      <vt:lpstr>VISION TRANSFORMERS NEED REGISTERS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Zhang, Zhenlin</dc:creator>
  <cp:lastModifiedBy>Zhang, Zhenlin</cp:lastModifiedBy>
  <cp:revision>39</cp:revision>
  <dcterms:created xsi:type="dcterms:W3CDTF">2024-07-28T15:53:11Z</dcterms:created>
  <dcterms:modified xsi:type="dcterms:W3CDTF">2024-08-01T14:18:21Z</dcterms:modified>
</cp:coreProperties>
</file>

<file path=docProps/thumbnail.jpeg>
</file>